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74" r:id="rId5"/>
    <p:sldId id="289" r:id="rId6"/>
    <p:sldId id="278" r:id="rId7"/>
    <p:sldId id="275" r:id="rId8"/>
    <p:sldId id="288" r:id="rId9"/>
    <p:sldId id="294" r:id="rId10"/>
    <p:sldId id="290" r:id="rId11"/>
    <p:sldId id="291" r:id="rId12"/>
    <p:sldId id="292" r:id="rId13"/>
    <p:sldId id="293" r:id="rId14"/>
    <p:sldId id="271" r:id="rId15"/>
    <p:sldId id="287" r:id="rId16"/>
    <p:sldId id="266" r:id="rId17"/>
    <p:sldId id="286" r:id="rId18"/>
    <p:sldId id="280" r:id="rId19"/>
    <p:sldId id="284"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6" autoAdjust="0"/>
    <p:restoredTop sz="94598" autoAdjust="0"/>
  </p:normalViewPr>
  <p:slideViewPr>
    <p:cSldViewPr snapToGrid="0">
      <p:cViewPr varScale="1">
        <p:scale>
          <a:sx n="86" d="100"/>
          <a:sy n="86" d="100"/>
        </p:scale>
        <p:origin x="470" y="5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E88-4244-9F83-DDFA3F41D7E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E88-4244-9F83-DDFA3F41D7E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E88-4244-9F83-DDFA3F41D7EF}"/>
            </c:ext>
          </c:extLst>
        </c:ser>
        <c:dLbls>
          <c:showLegendKey val="0"/>
          <c:showVal val="0"/>
          <c:showCatName val="0"/>
          <c:showSerName val="0"/>
          <c:showPercent val="0"/>
          <c:showBubbleSize val="0"/>
        </c:dLbls>
        <c:gapWidth val="219"/>
        <c:overlap val="-27"/>
        <c:axId val="1627454304"/>
        <c:axId val="1627456384"/>
      </c:barChart>
      <c:catAx>
        <c:axId val="162745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56384"/>
        <c:crosses val="autoZero"/>
        <c:auto val="1"/>
        <c:lblAlgn val="ctr"/>
        <c:lblOffset val="100"/>
        <c:noMultiLvlLbl val="0"/>
      </c:catAx>
      <c:valAx>
        <c:axId val="1627456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54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E88-4244-9F83-DDFA3F41D7E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E88-4244-9F83-DDFA3F41D7E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E88-4244-9F83-DDFA3F41D7EF}"/>
            </c:ext>
          </c:extLst>
        </c:ser>
        <c:dLbls>
          <c:showLegendKey val="0"/>
          <c:showVal val="0"/>
          <c:showCatName val="0"/>
          <c:showSerName val="0"/>
          <c:showPercent val="0"/>
          <c:showBubbleSize val="0"/>
        </c:dLbls>
        <c:gapWidth val="219"/>
        <c:overlap val="-27"/>
        <c:axId val="1627454304"/>
        <c:axId val="1627456384"/>
      </c:barChart>
      <c:catAx>
        <c:axId val="162745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56384"/>
        <c:crosses val="autoZero"/>
        <c:auto val="1"/>
        <c:lblAlgn val="ctr"/>
        <c:lblOffset val="100"/>
        <c:noMultiLvlLbl val="0"/>
      </c:catAx>
      <c:valAx>
        <c:axId val="1627456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54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E88-4244-9F83-DDFA3F41D7E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E88-4244-9F83-DDFA3F41D7E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E88-4244-9F83-DDFA3F41D7EF}"/>
            </c:ext>
          </c:extLst>
        </c:ser>
        <c:dLbls>
          <c:showLegendKey val="0"/>
          <c:showVal val="0"/>
          <c:showCatName val="0"/>
          <c:showSerName val="0"/>
          <c:showPercent val="0"/>
          <c:showBubbleSize val="0"/>
        </c:dLbls>
        <c:gapWidth val="219"/>
        <c:overlap val="-27"/>
        <c:axId val="1627454304"/>
        <c:axId val="1627456384"/>
      </c:barChart>
      <c:catAx>
        <c:axId val="162745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56384"/>
        <c:crosses val="autoZero"/>
        <c:auto val="1"/>
        <c:lblAlgn val="ctr"/>
        <c:lblOffset val="100"/>
        <c:noMultiLvlLbl val="0"/>
      </c:catAx>
      <c:valAx>
        <c:axId val="1627456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54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E88-4244-9F83-DDFA3F41D7E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E88-4244-9F83-DDFA3F41D7E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E88-4244-9F83-DDFA3F41D7EF}"/>
            </c:ext>
          </c:extLst>
        </c:ser>
        <c:dLbls>
          <c:showLegendKey val="0"/>
          <c:showVal val="0"/>
          <c:showCatName val="0"/>
          <c:showSerName val="0"/>
          <c:showPercent val="0"/>
          <c:showBubbleSize val="0"/>
        </c:dLbls>
        <c:gapWidth val="219"/>
        <c:overlap val="-27"/>
        <c:axId val="1627454304"/>
        <c:axId val="1627456384"/>
      </c:barChart>
      <c:catAx>
        <c:axId val="162745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56384"/>
        <c:crosses val="autoZero"/>
        <c:auto val="1"/>
        <c:lblAlgn val="ctr"/>
        <c:lblOffset val="100"/>
        <c:noMultiLvlLbl val="0"/>
      </c:catAx>
      <c:valAx>
        <c:axId val="1627456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54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1AD4C6-BFBA-437F-B46E-6411AA38D9A8}"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4CFA9E04-782B-4449-B30D-CED3D32B22E5}">
      <dgm:prSet/>
      <dgm:spPr/>
      <dgm:t>
        <a:bodyPr/>
        <a:lstStyle/>
        <a:p>
          <a:r>
            <a:rPr lang="en-US" b="1" i="0" baseline="0"/>
            <a:t>Capturing the Beat of America: </a:t>
          </a:r>
          <a:br>
            <a:rPr lang="en-US" b="1" i="0" baseline="0"/>
          </a:br>
          <a:r>
            <a:rPr lang="en-US" b="0" i="0" baseline="0"/>
            <a:t>A Comprehensive Study of Music Genres</a:t>
          </a:r>
          <a:endParaRPr lang="en-US"/>
        </a:p>
      </dgm:t>
    </dgm:pt>
    <dgm:pt modelId="{6AD4AABC-3575-4C63-B15D-461945F12567}" type="parTrans" cxnId="{D59B227E-2A85-41D8-B882-CF2DC001B6A5}">
      <dgm:prSet/>
      <dgm:spPr/>
      <dgm:t>
        <a:bodyPr/>
        <a:lstStyle/>
        <a:p>
          <a:endParaRPr lang="en-US"/>
        </a:p>
      </dgm:t>
    </dgm:pt>
    <dgm:pt modelId="{10AC340E-A481-4541-A470-A9EFB80D1962}" type="sibTrans" cxnId="{D59B227E-2A85-41D8-B882-CF2DC001B6A5}">
      <dgm:prSet/>
      <dgm:spPr/>
      <dgm:t>
        <a:bodyPr/>
        <a:lstStyle/>
        <a:p>
          <a:endParaRPr lang="en-US"/>
        </a:p>
      </dgm:t>
    </dgm:pt>
    <dgm:pt modelId="{556FF08F-0D1C-401B-96D2-D01121DAE0AC}" type="pres">
      <dgm:prSet presAssocID="{911AD4C6-BFBA-437F-B46E-6411AA38D9A8}" presName="linear" presStyleCnt="0">
        <dgm:presLayoutVars>
          <dgm:animLvl val="lvl"/>
          <dgm:resizeHandles val="exact"/>
        </dgm:presLayoutVars>
      </dgm:prSet>
      <dgm:spPr/>
    </dgm:pt>
    <dgm:pt modelId="{5C92C43A-5318-45EA-BBDB-5B4A2A2A9A1C}" type="pres">
      <dgm:prSet presAssocID="{4CFA9E04-782B-4449-B30D-CED3D32B22E5}" presName="parentText" presStyleLbl="node1" presStyleIdx="0" presStyleCnt="1">
        <dgm:presLayoutVars>
          <dgm:chMax val="0"/>
          <dgm:bulletEnabled val="1"/>
        </dgm:presLayoutVars>
      </dgm:prSet>
      <dgm:spPr/>
    </dgm:pt>
  </dgm:ptLst>
  <dgm:cxnLst>
    <dgm:cxn modelId="{B4643822-10FA-40AE-A1D8-280116033209}" type="presOf" srcId="{911AD4C6-BFBA-437F-B46E-6411AA38D9A8}" destId="{556FF08F-0D1C-401B-96D2-D01121DAE0AC}" srcOrd="0" destOrd="0" presId="urn:microsoft.com/office/officeart/2005/8/layout/vList2"/>
    <dgm:cxn modelId="{D59B227E-2A85-41D8-B882-CF2DC001B6A5}" srcId="{911AD4C6-BFBA-437F-B46E-6411AA38D9A8}" destId="{4CFA9E04-782B-4449-B30D-CED3D32B22E5}" srcOrd="0" destOrd="0" parTransId="{6AD4AABC-3575-4C63-B15D-461945F12567}" sibTransId="{10AC340E-A481-4541-A470-A9EFB80D1962}"/>
    <dgm:cxn modelId="{F66305BD-3A0C-454A-A420-5F540E96FE2A}" type="presOf" srcId="{4CFA9E04-782B-4449-B30D-CED3D32B22E5}" destId="{5C92C43A-5318-45EA-BBDB-5B4A2A2A9A1C}" srcOrd="0" destOrd="0" presId="urn:microsoft.com/office/officeart/2005/8/layout/vList2"/>
    <dgm:cxn modelId="{3367BC7B-C947-4EFD-B10F-0861B92C78F0}" type="presParOf" srcId="{556FF08F-0D1C-401B-96D2-D01121DAE0AC}" destId="{5C92C43A-5318-45EA-BBDB-5B4A2A2A9A1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dgm:t>
        <a:bodyPr/>
        <a:lstStyle/>
        <a:p>
          <a:r>
            <a:rPr lang="en-US" b="0"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0"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dirty="0">
              <a:latin typeface="+mn-lt"/>
            </a:rPr>
            <a:t>To display Presenter view, in Slide Show view, on the control bar at the bottom left select the three dots, and then Show                 Presenter View.</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0"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4551B675-D926-4DD6-8951-65F2DCE2D424}">
      <dgm:prSet phldrT="[Text]"/>
      <dgm:spPr/>
      <dgm:t>
        <a:bodyPr/>
        <a:lstStyle/>
        <a:p>
          <a:r>
            <a:rPr lang="en-US" b="0" dirty="0"/>
            <a:t>Title</a:t>
          </a:r>
        </a:p>
      </dgm:t>
    </dgm:pt>
    <dgm:pt modelId="{2EE55A78-001E-403E-B21D-1FBC70FF8613}" type="parTrans" cxnId="{BDC6F4EC-735C-4250-A2CF-39733D874D48}">
      <dgm:prSet/>
      <dgm:spPr/>
      <dgm:t>
        <a:bodyPr/>
        <a:lstStyle/>
        <a:p>
          <a:endParaRPr lang="en-US"/>
        </a:p>
      </dgm:t>
    </dgm:pt>
    <dgm:pt modelId="{DFA807B3-8FE5-43CB-A9CE-8C2279DA0813}" type="sibTrans" cxnId="{BDC6F4EC-735C-4250-A2CF-39733D874D48}">
      <dgm:prSet/>
      <dgm:spPr/>
      <dgm:t>
        <a:bodyPr/>
        <a:lstStyle/>
        <a:p>
          <a:endParaRPr lang="en-US"/>
        </a:p>
      </dgm:t>
    </dgm:pt>
    <dgm:pt modelId="{75BA0777-02C1-4DE8-B655-2EFF7C294468}">
      <dgm:prSet phldrT="[Text]"/>
      <dgm:spPr/>
      <dgm:t>
        <a:bodyPr/>
        <a:lstStyle/>
        <a:p>
          <a:r>
            <a:rPr lang="en-US" b="0" dirty="0"/>
            <a:t>Title</a:t>
          </a:r>
        </a:p>
      </dgm:t>
    </dgm:pt>
    <dgm:pt modelId="{3B5B75D3-1048-48CB-B9CB-2ADAF96B9530}" type="parTrans" cxnId="{9CD61D07-6F9B-41CF-BA28-CF7F19CBCB7F}">
      <dgm:prSet/>
      <dgm:spPr/>
      <dgm:t>
        <a:bodyPr/>
        <a:lstStyle/>
        <a:p>
          <a:endParaRPr lang="en-US"/>
        </a:p>
      </dgm:t>
    </dgm:pt>
    <dgm:pt modelId="{2326DFF9-3C96-4E56-B8DA-BA5A1D0C9427}" type="sibTrans" cxnId="{9CD61D07-6F9B-41CF-BA28-CF7F19CBCB7F}">
      <dgm:prSet/>
      <dgm:spPr/>
      <dgm:t>
        <a:bodyPr/>
        <a:lstStyle/>
        <a:p>
          <a:endParaRPr lang="en-US"/>
        </a:p>
      </dgm:t>
    </dgm:pt>
    <dgm:pt modelId="{C63CBFBA-D620-4D1A-8BFA-9C4B92041A7D}">
      <dgm:prSet phldrT="[Text]"/>
      <dgm:spPr/>
      <dgm:t>
        <a:bodyPr/>
        <a:lstStyle/>
        <a:p>
          <a:pPr>
            <a:buFont typeface="Symbol" panose="05050102010706020507" pitchFamily="18" charset="2"/>
            <a:buChar char=""/>
          </a:pPr>
          <a:r>
            <a:rPr lang="en-US" dirty="0"/>
            <a:t>The Notes pane is a box that appears below each slide. Tap it to add notes.</a:t>
          </a:r>
        </a:p>
      </dgm:t>
    </dgm:pt>
    <dgm:pt modelId="{641F8F77-4FA8-453E-97D7-7A46DE2DB152}" type="parTrans" cxnId="{5CA4D9F6-3D86-49AF-BCCE-C23462DAAD46}">
      <dgm:prSet/>
      <dgm:spPr/>
      <dgm:t>
        <a:bodyPr/>
        <a:lstStyle/>
        <a:p>
          <a:endParaRPr lang="en-US"/>
        </a:p>
      </dgm:t>
    </dgm:pt>
    <dgm:pt modelId="{F8EFD8BE-C1B8-497B-80CF-1161A0AC120D}" type="sibTrans" cxnId="{5CA4D9F6-3D86-49AF-BCCE-C23462DAAD46}">
      <dgm:prSet/>
      <dgm:spPr/>
      <dgm:t>
        <a:bodyPr/>
        <a:lstStyle/>
        <a:p>
          <a:endParaRPr lang="en-US"/>
        </a:p>
      </dgm:t>
    </dgm:pt>
    <dgm:pt modelId="{CE1D56AD-AC60-46E2-819C-103597262F4D}">
      <dgm:prSet phldrT="[Text]"/>
      <dgm:spPr/>
      <dgm:t>
        <a:bodyPr/>
        <a:lstStyle/>
        <a:p>
          <a:pPr>
            <a:buFont typeface="Symbol" panose="05050102010706020507" pitchFamily="18" charset="2"/>
            <a:buChar char=""/>
          </a:pPr>
          <a:r>
            <a:rPr lang="en-US" dirty="0"/>
            <a:t>If you don’t see the Notes pane or it is completely minimized, click Notes on the task bar across the bottom of the PowerPoint window.</a:t>
          </a:r>
        </a:p>
      </dgm:t>
    </dgm:pt>
    <dgm:pt modelId="{288FC339-10A2-4A37-8FF5-2E3D40FBA7D8}" type="parTrans" cxnId="{E9911C57-1368-4A5A-85AD-661D5B7FF115}">
      <dgm:prSet/>
      <dgm:spPr/>
      <dgm:t>
        <a:bodyPr/>
        <a:lstStyle/>
        <a:p>
          <a:endParaRPr lang="en-US"/>
        </a:p>
      </dgm:t>
    </dgm:pt>
    <dgm:pt modelId="{8B68A952-7ABF-4ED7-A814-6A30E979E2EF}" type="sibTrans" cxnId="{E9911C57-1368-4A5A-85AD-661D5B7FF115}">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E87CECA9-E483-4B48-BBEF-DDE6D46D2DD1}" type="pres">
      <dgm:prSet presAssocID="{9B090D9D-470E-46E2-AABB-0368A52481AA}" presName="space" presStyleCnt="0"/>
      <dgm:spPr/>
    </dgm:pt>
    <dgm:pt modelId="{EC45655F-5D43-4578-BD9A-D637B990FADC}" type="pres">
      <dgm:prSet presAssocID="{4551B675-D926-4DD6-8951-65F2DCE2D424}" presName="composite" presStyleCnt="0"/>
      <dgm:spPr/>
    </dgm:pt>
    <dgm:pt modelId="{CD38773E-272C-4795-B64C-E2DC467049AB}" type="pres">
      <dgm:prSet presAssocID="{4551B675-D926-4DD6-8951-65F2DCE2D424}" presName="L" presStyleLbl="solidFgAcc1" presStyleIdx="3" presStyleCnt="5">
        <dgm:presLayoutVars>
          <dgm:chMax val="0"/>
          <dgm:chPref val="0"/>
        </dgm:presLayoutVars>
      </dgm:prSet>
      <dgm:spPr/>
    </dgm:pt>
    <dgm:pt modelId="{3BACD511-46E3-4201-950C-5C55206B68A1}" type="pres">
      <dgm:prSet presAssocID="{4551B675-D926-4DD6-8951-65F2DCE2D424}" presName="parTx" presStyleLbl="alignNode1" presStyleIdx="3" presStyleCnt="5">
        <dgm:presLayoutVars>
          <dgm:chMax val="0"/>
          <dgm:chPref val="0"/>
          <dgm:bulletEnabled val="1"/>
        </dgm:presLayoutVars>
      </dgm:prSet>
      <dgm:spPr/>
    </dgm:pt>
    <dgm:pt modelId="{D008585C-06BD-48C5-9F14-B5451B59C4F4}" type="pres">
      <dgm:prSet presAssocID="{4551B675-D926-4DD6-8951-65F2DCE2D424}" presName="desTx" presStyleLbl="revTx" presStyleIdx="3" presStyleCnt="5">
        <dgm:presLayoutVars>
          <dgm:chMax val="0"/>
          <dgm:chPref val="0"/>
          <dgm:bulletEnabled val="1"/>
        </dgm:presLayoutVars>
      </dgm:prSet>
      <dgm:spPr/>
    </dgm:pt>
    <dgm:pt modelId="{262AD25A-56FA-45B9-8014-D819D0A39956}" type="pres">
      <dgm:prSet presAssocID="{4551B675-D926-4DD6-8951-65F2DCE2D424}" presName="EmptyPlaceHolder" presStyleCnt="0"/>
      <dgm:spPr/>
    </dgm:pt>
    <dgm:pt modelId="{1136D3DA-BDE6-4ABB-ADC3-9E8D0669E362}" type="pres">
      <dgm:prSet presAssocID="{DFA807B3-8FE5-43CB-A9CE-8C2279DA0813}" presName="space" presStyleCnt="0"/>
      <dgm:spPr/>
    </dgm:pt>
    <dgm:pt modelId="{48F7AB5F-E55F-4B3F-B674-33C94526A3D0}" type="pres">
      <dgm:prSet presAssocID="{75BA0777-02C1-4DE8-B655-2EFF7C294468}" presName="composite" presStyleCnt="0"/>
      <dgm:spPr/>
    </dgm:pt>
    <dgm:pt modelId="{C018470C-7CA6-4B9A-8300-FBFBC9C8C198}" type="pres">
      <dgm:prSet presAssocID="{75BA0777-02C1-4DE8-B655-2EFF7C294468}" presName="L" presStyleLbl="solidFgAcc1" presStyleIdx="4" presStyleCnt="5">
        <dgm:presLayoutVars>
          <dgm:chMax val="0"/>
          <dgm:chPref val="0"/>
        </dgm:presLayoutVars>
      </dgm:prSet>
      <dgm:spPr/>
    </dgm:pt>
    <dgm:pt modelId="{9C056497-7847-4419-9E6A-0B83A42BCA18}" type="pres">
      <dgm:prSet presAssocID="{75BA0777-02C1-4DE8-B655-2EFF7C294468}" presName="parTx" presStyleLbl="alignNode1" presStyleIdx="4" presStyleCnt="5">
        <dgm:presLayoutVars>
          <dgm:chMax val="0"/>
          <dgm:chPref val="0"/>
          <dgm:bulletEnabled val="1"/>
        </dgm:presLayoutVars>
      </dgm:prSet>
      <dgm:spPr/>
    </dgm:pt>
    <dgm:pt modelId="{29D3D54D-741B-4E9B-8C81-202E2FCBFCFD}" type="pres">
      <dgm:prSet presAssocID="{75BA0777-02C1-4DE8-B655-2EFF7C294468}" presName="desTx" presStyleLbl="revTx" presStyleIdx="4" presStyleCnt="5">
        <dgm:presLayoutVars>
          <dgm:chMax val="0"/>
          <dgm:chPref val="0"/>
          <dgm:bulletEnabled val="1"/>
        </dgm:presLayoutVars>
      </dgm:prSet>
      <dgm:spPr/>
    </dgm:pt>
    <dgm:pt modelId="{EF07AE61-CA1A-436A-BEAA-F4EEF36E773C}" type="pres">
      <dgm:prSet presAssocID="{75BA0777-02C1-4DE8-B655-2EFF7C294468}" presName="EmptyPlaceHolder" presStyleCnt="0"/>
      <dgm:spPr/>
    </dgm:pt>
  </dgm:ptLst>
  <dgm:cxnLst>
    <dgm:cxn modelId="{9CD61D07-6F9B-41CF-BA28-CF7F19CBCB7F}" srcId="{55C0B14E-AEA6-48D3-A387-ED4A3A3BF840}" destId="{75BA0777-02C1-4DE8-B655-2EFF7C294468}" srcOrd="4" destOrd="0" parTransId="{3B5B75D3-1048-48CB-B9CB-2ADAF96B9530}" sibTransId="{2326DFF9-3C96-4E56-B8DA-BA5A1D0C9427}"/>
    <dgm:cxn modelId="{3C7B7211-E30D-44E1-925D-FFFD7E8E46DF}" type="presOf" srcId="{C63CBFBA-D620-4D1A-8BFA-9C4B92041A7D}" destId="{D008585C-06BD-48C5-9F14-B5451B59C4F4}"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E52EBC33-9336-463F-957B-20898FA73EB2}" type="presOf" srcId="{4551B675-D926-4DD6-8951-65F2DCE2D424}" destId="{3BACD511-46E3-4201-950C-5C55206B68A1}"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3EF34168-9818-42BA-9890-50BFFA04A963}" type="presOf" srcId="{75BA0777-02C1-4DE8-B655-2EFF7C294468}" destId="{9C056497-7847-4419-9E6A-0B83A42BCA18}" srcOrd="0" destOrd="0" presId="urn:microsoft.com/office/officeart/2016/7/layout/AccentHomeChevronProcess"/>
    <dgm:cxn modelId="{B992744C-B242-4E5A-87EA-76B22A29BA9A}" type="presOf" srcId="{CE1D56AD-AC60-46E2-819C-103597262F4D}" destId="{29D3D54D-741B-4E9B-8C81-202E2FCBFCFD}"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E9911C57-1368-4A5A-85AD-661D5B7FF115}" srcId="{75BA0777-02C1-4DE8-B655-2EFF7C294468}" destId="{CE1D56AD-AC60-46E2-819C-103597262F4D}" srcOrd="0" destOrd="0" parTransId="{288FC339-10A2-4A37-8FF5-2E3D40FBA7D8}" sibTransId="{8B68A952-7ABF-4ED7-A814-6A30E979E2EF}"/>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115EEA-DE9C-4F06-B8B3-BEB263D5F2B1}" srcId="{D71FC021-6A65-44D1-95B9-0E6C89079866}" destId="{4A6BB192-9983-4F48-BBC5-6E384EED7EC5}" srcOrd="0" destOrd="0" parTransId="{230A6E4A-6CED-4DC0-AEFE-6859FE07B658}" sibTransId="{0B568EC2-5D2A-4B00-8047-B7832F245B44}"/>
    <dgm:cxn modelId="{BDC6F4EC-735C-4250-A2CF-39733D874D48}" srcId="{55C0B14E-AEA6-48D3-A387-ED4A3A3BF840}" destId="{4551B675-D926-4DD6-8951-65F2DCE2D424}" srcOrd="3" destOrd="0" parTransId="{2EE55A78-001E-403E-B21D-1FBC70FF8613}" sibTransId="{DFA807B3-8FE5-43CB-A9CE-8C2279DA0813}"/>
    <dgm:cxn modelId="{5CA4D9F6-3D86-49AF-BCCE-C23462DAAD46}" srcId="{4551B675-D926-4DD6-8951-65F2DCE2D424}" destId="{C63CBFBA-D620-4D1A-8BFA-9C4B92041A7D}" srcOrd="0" destOrd="0" parTransId="{641F8F77-4FA8-453E-97D7-7A46DE2DB152}" sibTransId="{F8EFD8BE-C1B8-497B-80CF-1161A0AC120D}"/>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A448A169-C672-4503-AE9D-2C18F52F7B65}" type="presParOf" srcId="{594BF422-752C-42F3-A230-3D0E6AE9A886}" destId="{E87CECA9-E483-4B48-BBEF-DDE6D46D2DD1}" srcOrd="5" destOrd="0" presId="urn:microsoft.com/office/officeart/2016/7/layout/AccentHomeChevronProcess"/>
    <dgm:cxn modelId="{CE1C762C-95CD-484C-A987-84D459C4B571}" type="presParOf" srcId="{594BF422-752C-42F3-A230-3D0E6AE9A886}" destId="{EC45655F-5D43-4578-BD9A-D637B990FADC}" srcOrd="6" destOrd="0" presId="urn:microsoft.com/office/officeart/2016/7/layout/AccentHomeChevronProcess"/>
    <dgm:cxn modelId="{DF7374C5-0F9F-4CBD-8613-17A10E39B755}" type="presParOf" srcId="{EC45655F-5D43-4578-BD9A-D637B990FADC}" destId="{CD38773E-272C-4795-B64C-E2DC467049AB}" srcOrd="0" destOrd="0" presId="urn:microsoft.com/office/officeart/2016/7/layout/AccentHomeChevronProcess"/>
    <dgm:cxn modelId="{6EB8F856-FF4F-467E-98B8-245A2F7BF10A}" type="presParOf" srcId="{EC45655F-5D43-4578-BD9A-D637B990FADC}" destId="{3BACD511-46E3-4201-950C-5C55206B68A1}" srcOrd="1" destOrd="0" presId="urn:microsoft.com/office/officeart/2016/7/layout/AccentHomeChevronProcess"/>
    <dgm:cxn modelId="{77A489BE-CBAC-44A0-BDEC-0E2A8E94D158}" type="presParOf" srcId="{EC45655F-5D43-4578-BD9A-D637B990FADC}" destId="{D008585C-06BD-48C5-9F14-B5451B59C4F4}" srcOrd="2" destOrd="0" presId="urn:microsoft.com/office/officeart/2016/7/layout/AccentHomeChevronProcess"/>
    <dgm:cxn modelId="{025967D3-D4B7-474C-A628-47FB42E6DA6B}" type="presParOf" srcId="{EC45655F-5D43-4578-BD9A-D637B990FADC}" destId="{262AD25A-56FA-45B9-8014-D819D0A39956}" srcOrd="3" destOrd="0" presId="urn:microsoft.com/office/officeart/2016/7/layout/AccentHomeChevronProcess"/>
    <dgm:cxn modelId="{F375AA92-1CB8-4B27-B64A-EBBB13EE8A65}" type="presParOf" srcId="{594BF422-752C-42F3-A230-3D0E6AE9A886}" destId="{1136D3DA-BDE6-4ABB-ADC3-9E8D0669E362}" srcOrd="7" destOrd="0" presId="urn:microsoft.com/office/officeart/2016/7/layout/AccentHomeChevronProcess"/>
    <dgm:cxn modelId="{954865F1-B3CE-4880-82D0-337E8EA6F7A1}" type="presParOf" srcId="{594BF422-752C-42F3-A230-3D0E6AE9A886}" destId="{48F7AB5F-E55F-4B3F-B674-33C94526A3D0}" srcOrd="8" destOrd="0" presId="urn:microsoft.com/office/officeart/2016/7/layout/AccentHomeChevronProcess"/>
    <dgm:cxn modelId="{C0DA8205-1692-4B84-B13D-271019D3BA49}" type="presParOf" srcId="{48F7AB5F-E55F-4B3F-B674-33C94526A3D0}" destId="{C018470C-7CA6-4B9A-8300-FBFBC9C8C198}" srcOrd="0" destOrd="0" presId="urn:microsoft.com/office/officeart/2016/7/layout/AccentHomeChevronProcess"/>
    <dgm:cxn modelId="{12EE6A1B-EA19-4360-AEF4-F60930AE5CE6}" type="presParOf" srcId="{48F7AB5F-E55F-4B3F-B674-33C94526A3D0}" destId="{9C056497-7847-4419-9E6A-0B83A42BCA18}" srcOrd="1" destOrd="0" presId="urn:microsoft.com/office/officeart/2016/7/layout/AccentHomeChevronProcess"/>
    <dgm:cxn modelId="{059BD814-2EB7-4769-B6C2-2638D00B2B8B}" type="presParOf" srcId="{48F7AB5F-E55F-4B3F-B674-33C94526A3D0}" destId="{29D3D54D-741B-4E9B-8C81-202E2FCBFCFD}" srcOrd="2" destOrd="0" presId="urn:microsoft.com/office/officeart/2016/7/layout/AccentHomeChevronProcess"/>
    <dgm:cxn modelId="{3174FA09-CEB7-4363-BFA9-DAF84A2DD84F}" type="presParOf" srcId="{48F7AB5F-E55F-4B3F-B674-33C94526A3D0}" destId="{EF07AE61-CA1A-436A-BEAA-F4EEF36E773C}"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2C43A-5318-45EA-BBDB-5B4A2A2A9A1C}">
      <dsp:nvSpPr>
        <dsp:cNvPr id="0" name=""/>
        <dsp:cNvSpPr/>
      </dsp:nvSpPr>
      <dsp:spPr>
        <a:xfrm>
          <a:off x="0" y="26726"/>
          <a:ext cx="10614211" cy="167075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b="1" i="0" kern="1200" baseline="0"/>
            <a:t>Capturing the Beat of America: </a:t>
          </a:r>
          <a:br>
            <a:rPr lang="en-US" sz="4200" b="1" i="0" kern="1200" baseline="0"/>
          </a:br>
          <a:r>
            <a:rPr lang="en-US" sz="4200" b="0" i="0" kern="1200" baseline="0"/>
            <a:t>A Comprehensive Study of Music Genres</a:t>
          </a:r>
          <a:endParaRPr lang="en-US" sz="4200" kern="1200"/>
        </a:p>
      </dsp:txBody>
      <dsp:txXfrm>
        <a:off x="81560" y="108286"/>
        <a:ext cx="10451091" cy="15076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89401"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53" y="2828369"/>
          <a:ext cx="2189894" cy="652700"/>
        </a:xfrm>
        <a:prstGeom prst="homePlate">
          <a:avLst>
            <a:gd name="adj" fmla="val 2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0" kern="1200" dirty="0"/>
            <a:t>Title</a:t>
          </a:r>
        </a:p>
      </dsp:txBody>
      <dsp:txXfrm>
        <a:off x="2053" y="2828369"/>
        <a:ext cx="2108307" cy="652700"/>
      </dsp:txXfrm>
    </dsp:sp>
    <dsp:sp modelId="{810D7AA7-A541-4507-BE7F-36CCF210089F}">
      <dsp:nvSpPr>
        <dsp:cNvPr id="0" name=""/>
        <dsp:cNvSpPr/>
      </dsp:nvSpPr>
      <dsp:spPr>
        <a:xfrm>
          <a:off x="177245" y="975382"/>
          <a:ext cx="1778194" cy="1747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b="0" i="0" u="none" kern="1200" dirty="0"/>
            <a:t>To start a presentation, go to the Slide Show tab, and select From Beginning.</a:t>
          </a:r>
          <a:endParaRPr lang="en-US" sz="1300" kern="1200" dirty="0"/>
        </a:p>
      </dsp:txBody>
      <dsp:txXfrm>
        <a:off x="177245" y="975382"/>
        <a:ext cx="1778194" cy="1747872"/>
      </dsp:txXfrm>
    </dsp:sp>
    <dsp:sp modelId="{E41E7729-FD3F-426D-804C-45BD60BD762D}">
      <dsp:nvSpPr>
        <dsp:cNvPr id="0" name=""/>
        <dsp:cNvSpPr/>
      </dsp:nvSpPr>
      <dsp:spPr>
        <a:xfrm rot="5400000">
          <a:off x="1190998"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82453" y="2828369"/>
          <a:ext cx="2189894" cy="652700"/>
        </a:xfrm>
        <a:prstGeom prst="chevron">
          <a:avLst>
            <a:gd name="adj" fmla="val 2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0" kern="1200" dirty="0"/>
            <a:t>Title</a:t>
          </a:r>
        </a:p>
      </dsp:txBody>
      <dsp:txXfrm>
        <a:off x="2245628" y="2828369"/>
        <a:ext cx="1863544" cy="652700"/>
      </dsp:txXfrm>
    </dsp:sp>
    <dsp:sp modelId="{5E07F9E4-149C-4A89-848F-4ABDD305F0C5}">
      <dsp:nvSpPr>
        <dsp:cNvPr id="0" name=""/>
        <dsp:cNvSpPr/>
      </dsp:nvSpPr>
      <dsp:spPr>
        <a:xfrm>
          <a:off x="2257644"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dirty="0">
              <a:latin typeface="+mn-lt"/>
            </a:rPr>
            <a:t>To display Presenter view, in Slide Show view, on the control bar at the bottom left select the three dots, and then Show                 Presenter View.</a:t>
          </a:r>
          <a:endParaRPr lang="en-US" sz="1300" kern="1200" dirty="0"/>
        </a:p>
      </dsp:txBody>
      <dsp:txXfrm>
        <a:off x="2257644" y="975382"/>
        <a:ext cx="1778194" cy="1348238"/>
      </dsp:txXfrm>
    </dsp:sp>
    <dsp:sp modelId="{473F2067-7126-4D56-A328-5A8CFD3D8D52}">
      <dsp:nvSpPr>
        <dsp:cNvPr id="0" name=""/>
        <dsp:cNvSpPr/>
      </dsp:nvSpPr>
      <dsp:spPr>
        <a:xfrm rot="5400000">
          <a:off x="3271397"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62852" y="2828369"/>
          <a:ext cx="2189894" cy="652700"/>
        </a:xfrm>
        <a:prstGeom prst="chevron">
          <a:avLst>
            <a:gd name="adj" fmla="val 2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0" kern="1200" dirty="0"/>
            <a:t>Title</a:t>
          </a:r>
        </a:p>
      </dsp:txBody>
      <dsp:txXfrm>
        <a:off x="4326027" y="2828369"/>
        <a:ext cx="1863544" cy="652700"/>
      </dsp:txXfrm>
    </dsp:sp>
    <dsp:sp modelId="{FD7B29F2-0D66-4B4B-BC8A-82DA23575305}">
      <dsp:nvSpPr>
        <dsp:cNvPr id="0" name=""/>
        <dsp:cNvSpPr/>
      </dsp:nvSpPr>
      <dsp:spPr>
        <a:xfrm>
          <a:off x="4338044"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b="0" i="0" u="none" kern="1200" dirty="0"/>
            <a:t>During your presentation, the speaker notes are visible on your monitor, but aren't visible to the audience. </a:t>
          </a:r>
          <a:endParaRPr lang="en-US" sz="1300" kern="1200" dirty="0"/>
        </a:p>
      </dsp:txBody>
      <dsp:txXfrm>
        <a:off x="4338044" y="975382"/>
        <a:ext cx="1778194" cy="1348238"/>
      </dsp:txXfrm>
    </dsp:sp>
    <dsp:sp modelId="{CD38773E-272C-4795-B64C-E2DC467049AB}">
      <dsp:nvSpPr>
        <dsp:cNvPr id="0" name=""/>
        <dsp:cNvSpPr/>
      </dsp:nvSpPr>
      <dsp:spPr>
        <a:xfrm rot="5400000">
          <a:off x="5351797"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ACD511-46E3-4201-950C-5C55206B68A1}">
      <dsp:nvSpPr>
        <dsp:cNvPr id="0" name=""/>
        <dsp:cNvSpPr/>
      </dsp:nvSpPr>
      <dsp:spPr>
        <a:xfrm>
          <a:off x="6243252" y="2828369"/>
          <a:ext cx="2189894" cy="652700"/>
        </a:xfrm>
        <a:prstGeom prst="chevron">
          <a:avLst>
            <a:gd name="adj" fmla="val 2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0" kern="1200" dirty="0"/>
            <a:t>Title</a:t>
          </a:r>
        </a:p>
      </dsp:txBody>
      <dsp:txXfrm>
        <a:off x="6406427" y="2828369"/>
        <a:ext cx="1863544" cy="652700"/>
      </dsp:txXfrm>
    </dsp:sp>
    <dsp:sp modelId="{D008585C-06BD-48C5-9F14-B5451B59C4F4}">
      <dsp:nvSpPr>
        <dsp:cNvPr id="0" name=""/>
        <dsp:cNvSpPr/>
      </dsp:nvSpPr>
      <dsp:spPr>
        <a:xfrm>
          <a:off x="6418443"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Font typeface="Symbol" panose="05050102010706020507" pitchFamily="18" charset="2"/>
            <a:buNone/>
          </a:pPr>
          <a:r>
            <a:rPr lang="en-US" sz="1300" kern="1200" dirty="0"/>
            <a:t>The Notes pane is a box that appears below each slide. Tap it to add notes.</a:t>
          </a:r>
        </a:p>
      </dsp:txBody>
      <dsp:txXfrm>
        <a:off x="6418443" y="975382"/>
        <a:ext cx="1778194" cy="1348238"/>
      </dsp:txXfrm>
    </dsp:sp>
    <dsp:sp modelId="{C018470C-7CA6-4B9A-8300-FBFBC9C8C198}">
      <dsp:nvSpPr>
        <dsp:cNvPr id="0" name=""/>
        <dsp:cNvSpPr/>
      </dsp:nvSpPr>
      <dsp:spPr>
        <a:xfrm rot="5400000">
          <a:off x="7432196" y="1761722"/>
          <a:ext cx="1958102"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056497-7847-4419-9E6A-0B83A42BCA18}">
      <dsp:nvSpPr>
        <dsp:cNvPr id="0" name=""/>
        <dsp:cNvSpPr/>
      </dsp:nvSpPr>
      <dsp:spPr>
        <a:xfrm>
          <a:off x="8323651" y="2828369"/>
          <a:ext cx="2189894" cy="652700"/>
        </a:xfrm>
        <a:prstGeom prst="chevron">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0" kern="1200" dirty="0"/>
            <a:t>Title</a:t>
          </a:r>
        </a:p>
      </dsp:txBody>
      <dsp:txXfrm>
        <a:off x="8486826" y="2828369"/>
        <a:ext cx="1863544" cy="652700"/>
      </dsp:txXfrm>
    </dsp:sp>
    <dsp:sp modelId="{29D3D54D-741B-4E9B-8C81-202E2FCBFCFD}">
      <dsp:nvSpPr>
        <dsp:cNvPr id="0" name=""/>
        <dsp:cNvSpPr/>
      </dsp:nvSpPr>
      <dsp:spPr>
        <a:xfrm>
          <a:off x="8498843" y="975382"/>
          <a:ext cx="1778194" cy="1348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Font typeface="Symbol" panose="05050102010706020507" pitchFamily="18" charset="2"/>
            <a:buNone/>
          </a:pPr>
          <a:r>
            <a:rPr lang="en-US" sz="1300" kern="1200" dirty="0"/>
            <a:t>If you don’t see the Notes pane or it is completely minimized, click Notes on the task bar across the bottom of the PowerPoint window.</a:t>
          </a:r>
        </a:p>
      </dsp:txBody>
      <dsp:txXfrm>
        <a:off x="8498843" y="975382"/>
        <a:ext cx="1778194" cy="13482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6/15/2023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8F3494-0491-4803-BC84-8A9DE4958074}" type="slidenum">
              <a:rPr lang="en-US" smtClean="0"/>
              <a:t>11</a:t>
            </a:fld>
            <a:endParaRPr lang="en-US" dirty="0"/>
          </a:p>
        </p:txBody>
      </p:sp>
    </p:spTree>
    <p:extLst>
      <p:ext uri="{BB962C8B-B14F-4D97-AF65-F5344CB8AC3E}">
        <p14:creationId xmlns:p14="http://schemas.microsoft.com/office/powerpoint/2010/main" val="383504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E85A95-B7C1-4043-B4FD-1C1E7B6E43C0}" type="slidenum">
              <a:rPr lang="en-US" smtClean="0"/>
              <a:t>13</a:t>
            </a:fld>
            <a:endParaRPr lang="en-US" dirty="0"/>
          </a:p>
        </p:txBody>
      </p:sp>
    </p:spTree>
    <p:extLst>
      <p:ext uri="{BB962C8B-B14F-4D97-AF65-F5344CB8AC3E}">
        <p14:creationId xmlns:p14="http://schemas.microsoft.com/office/powerpoint/2010/main" val="144160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14</a:t>
            </a:fld>
            <a:endParaRPr lang="en-US" dirty="0"/>
          </a:p>
        </p:txBody>
      </p:sp>
    </p:spTree>
    <p:extLst>
      <p:ext uri="{BB962C8B-B14F-4D97-AF65-F5344CB8AC3E}">
        <p14:creationId xmlns:p14="http://schemas.microsoft.com/office/powerpoint/2010/main" val="1741798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a:t>Click icon to add picture</a:t>
            </a:r>
            <a:endParaRPr lang="en-US" dirty="0"/>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endParaRPr lang="en-US" sz="2800" dirty="0"/>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dirty="0"/>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dirty="0"/>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dirty="0"/>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endParaRPr lang="en-US" dirty="0"/>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endParaRPr lang="en-US" dirty="0">
              <a:solidFill>
                <a:schemeClr val="bg1"/>
              </a:solidFill>
            </a:endParaRP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endParaRPr lang="en-US" sz="1400" dirty="0">
              <a:solidFill>
                <a:schemeClr val="bg1"/>
              </a:solidFill>
            </a:endParaRP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endParaRPr lang="en-US" dirty="0"/>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endParaRPr lang="en-US" dirty="0"/>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endParaRPr lang="en-US" sz="3600" dirty="0">
              <a:solidFill>
                <a:schemeClr val="bg1"/>
              </a:solidFill>
            </a:endParaRP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endParaRPr lang="en-US" sz="1200" dirty="0">
              <a:solidFill>
                <a:schemeClr val="bg1"/>
              </a:solidFill>
            </a:endParaRP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dirty="0">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dirty="0"/>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dirty="0"/>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dirty="0"/>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dirty="0"/>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dirty="0"/>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dirty="0"/>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dirty="0"/>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dirty="0"/>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r>
              <a:rPr lang="en-US" dirty="0"/>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US" dirty="0"/>
              <a:t>Monday, February 1, 20XX</a:t>
            </a:r>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dirty="0"/>
              <a:t>Sample Footer Text</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881A3E6-2564-FE12-94B7-55D046D0EE9D}"/>
              </a:ext>
            </a:extLst>
          </p:cNvPr>
          <p:cNvGraphicFramePr/>
          <p:nvPr>
            <p:extLst>
              <p:ext uri="{D42A27DB-BD31-4B8C-83A1-F6EECF244321}">
                <p14:modId xmlns:p14="http://schemas.microsoft.com/office/powerpoint/2010/main" val="203531540"/>
              </p:ext>
            </p:extLst>
          </p:nvPr>
        </p:nvGraphicFramePr>
        <p:xfrm>
          <a:off x="782918" y="457200"/>
          <a:ext cx="10614211" cy="1724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1524000" y="2408518"/>
            <a:ext cx="9144000" cy="609600"/>
          </a:xfrm>
        </p:spPr>
        <p:txBody>
          <a:bodyPr/>
          <a:lstStyle/>
          <a:p>
            <a:r>
              <a:rPr lang="en-US" dirty="0"/>
              <a:t>Amara Henry, Christina LaManna, Matthew Henry, Ifeanyi Ezugwu</a:t>
            </a:r>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7" cstate="screen">
            <a:extLst>
              <a:ext uri="{28A0092B-C50C-407E-A947-70E740481C1C}">
                <a14:useLocalDpi xmlns:a14="http://schemas.microsoft.com/office/drawing/2010/main" val="0"/>
              </a:ext>
            </a:extLst>
          </a:blip>
          <a:srcRect/>
          <a:stretch/>
        </p:blipFill>
        <p:spPr>
          <a:xfrm>
            <a:off x="2343302" y="3351746"/>
            <a:ext cx="7519558" cy="3506255"/>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371600" y="795528"/>
            <a:ext cx="10241280" cy="1234440"/>
          </a:xfrm>
        </p:spPr>
        <p:txBody>
          <a:bodyPr/>
          <a:lstStyle/>
          <a:p>
            <a:r>
              <a:rPr lang="en-US" dirty="0"/>
              <a:t>Demographics impact</a:t>
            </a:r>
          </a:p>
        </p:txBody>
      </p:sp>
      <p:graphicFrame>
        <p:nvGraphicFramePr>
          <p:cNvPr id="7" name="Content Placeholder 15" descr="Bar Chart ">
            <a:extLst>
              <a:ext uri="{FF2B5EF4-FFF2-40B4-BE49-F238E27FC236}">
                <a16:creationId xmlns:a16="http://schemas.microsoft.com/office/drawing/2014/main" id="{5274D981-B49C-4389-A6CB-924B3F0158DF}"/>
              </a:ext>
              <a:ext uri="{C183D7F6-B498-43B3-948B-1728B52AA6E4}">
                <adec:decorative xmlns:adec="http://schemas.microsoft.com/office/drawing/2017/decorative" val="0"/>
              </a:ext>
            </a:extLst>
          </p:cNvPr>
          <p:cNvGraphicFramePr>
            <a:graphicFrameLocks noGrp="1"/>
          </p:cNvGraphicFramePr>
          <p:nvPr>
            <p:ph idx="1"/>
          </p:nvPr>
        </p:nvGraphicFramePr>
        <p:xfrm>
          <a:off x="1371600" y="2603500"/>
          <a:ext cx="10190163" cy="3468688"/>
        </p:xfrm>
        <a:graphic>
          <a:graphicData uri="http://schemas.openxmlformats.org/drawingml/2006/chart">
            <c:chart xmlns:c="http://schemas.openxmlformats.org/drawingml/2006/chart" xmlns:r="http://schemas.openxmlformats.org/officeDocument/2006/relationships" r:id="rId2"/>
          </a:graphicData>
        </a:graphic>
      </p:graphicFrame>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10</a:t>
            </a:fld>
            <a:endParaRPr lang="en-US" dirty="0"/>
          </a:p>
        </p:txBody>
      </p:sp>
    </p:spTree>
    <p:extLst>
      <p:ext uri="{BB962C8B-B14F-4D97-AF65-F5344CB8AC3E}">
        <p14:creationId xmlns:p14="http://schemas.microsoft.com/office/powerpoint/2010/main" val="3125341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5D7CA65-D923-428F-A1EF-58CB4CF0186E}"/>
              </a:ext>
            </a:extLst>
          </p:cNvPr>
          <p:cNvSpPr>
            <a:spLocks noGrp="1"/>
          </p:cNvSpPr>
          <p:nvPr>
            <p:ph type="title"/>
          </p:nvPr>
        </p:nvSpPr>
        <p:spPr>
          <a:xfrm>
            <a:off x="4769893" y="457200"/>
            <a:ext cx="6230956" cy="1569368"/>
          </a:xfrm>
        </p:spPr>
        <p:txBody>
          <a:bodyPr/>
          <a:lstStyle/>
          <a:p>
            <a:r>
              <a:rPr lang="en-US" dirty="0"/>
              <a:t>Most </a:t>
            </a:r>
          </a:p>
        </p:txBody>
      </p:sp>
      <p:pic>
        <p:nvPicPr>
          <p:cNvPr id="21" name="Picture Placeholder 20" descr="A close - up of a record player">
            <a:extLst>
              <a:ext uri="{FF2B5EF4-FFF2-40B4-BE49-F238E27FC236}">
                <a16:creationId xmlns:a16="http://schemas.microsoft.com/office/drawing/2014/main" id="{F14649D9-001A-4ED1-8718-38FA144D158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4041648" cy="1618488"/>
          </a:xfrm>
        </p:spPr>
      </p:pic>
      <p:sp>
        <p:nvSpPr>
          <p:cNvPr id="5" name="Footer Placeholder 4">
            <a:extLst>
              <a:ext uri="{FF2B5EF4-FFF2-40B4-BE49-F238E27FC236}">
                <a16:creationId xmlns:a16="http://schemas.microsoft.com/office/drawing/2014/main" id="{AF0DD88E-C342-4482-A7E8-CD06315F23CB}"/>
              </a:ext>
            </a:extLst>
          </p:cNvPr>
          <p:cNvSpPr>
            <a:spLocks noGrp="1"/>
          </p:cNvSpPr>
          <p:nvPr>
            <p:ph type="ftr" sz="quarter" idx="11"/>
          </p:nvPr>
        </p:nvSpPr>
        <p:spPr>
          <a:xfrm rot="5400000">
            <a:off x="-1828800" y="1911096"/>
            <a:ext cx="4114800" cy="457200"/>
          </a:xfrm>
          <a:effectLst/>
        </p:spPr>
        <p:txBody>
          <a:bodyPr/>
          <a:lstStyle/>
          <a:p>
            <a:r>
              <a:rPr lang="en-US" dirty="0"/>
              <a:t>Sample Footer Text</a:t>
            </a:r>
          </a:p>
        </p:txBody>
      </p:sp>
      <p:pic>
        <p:nvPicPr>
          <p:cNvPr id="27" name="Picture Placeholder 26" descr="A crowd of people at a concert&#10;">
            <a:extLst>
              <a:ext uri="{FF2B5EF4-FFF2-40B4-BE49-F238E27FC236}">
                <a16:creationId xmlns:a16="http://schemas.microsoft.com/office/drawing/2014/main" id="{94309FBC-D2AD-4361-8C0F-FCA96A0919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0" y="1616756"/>
            <a:ext cx="4041648" cy="1618488"/>
          </a:xfrm>
        </p:spPr>
      </p:pic>
      <p:pic>
        <p:nvPicPr>
          <p:cNvPr id="29" name="Picture Placeholder 28" descr="A picture containing a dj deck with levers">
            <a:extLst>
              <a:ext uri="{FF2B5EF4-FFF2-40B4-BE49-F238E27FC236}">
                <a16:creationId xmlns:a16="http://schemas.microsoft.com/office/drawing/2014/main" id="{7E54054D-570A-4FEA-8A80-4E48B629C4A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0" y="3233512"/>
            <a:ext cx="4041648" cy="1618488"/>
          </a:xfrm>
        </p:spPr>
      </p:pic>
      <p:pic>
        <p:nvPicPr>
          <p:cNvPr id="31" name="Picture Placeholder 30" descr="Close-up of a DJ Deck">
            <a:extLst>
              <a:ext uri="{FF2B5EF4-FFF2-40B4-BE49-F238E27FC236}">
                <a16:creationId xmlns:a16="http://schemas.microsoft.com/office/drawing/2014/main" id="{BC9BC6E1-4C26-4CC6-A927-CAD98547503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0" y="4791359"/>
            <a:ext cx="4041648" cy="1618488"/>
          </a:xfrm>
        </p:spPr>
      </p:pic>
      <p:sp>
        <p:nvSpPr>
          <p:cNvPr id="11" name="Content Placeholder 10">
            <a:extLst>
              <a:ext uri="{FF2B5EF4-FFF2-40B4-BE49-F238E27FC236}">
                <a16:creationId xmlns:a16="http://schemas.microsoft.com/office/drawing/2014/main" id="{AAF4EEE3-8713-423E-B3A1-79F902706576}"/>
              </a:ext>
            </a:extLst>
          </p:cNvPr>
          <p:cNvSpPr>
            <a:spLocks noGrp="1"/>
          </p:cNvSpPr>
          <p:nvPr>
            <p:ph sz="quarter" idx="17"/>
          </p:nvPr>
        </p:nvSpPr>
        <p:spPr>
          <a:xfrm>
            <a:off x="4770438" y="2368550"/>
            <a:ext cx="6230411" cy="3390900"/>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a:t>
            </a:r>
          </a:p>
          <a:p>
            <a:endParaRPr lang="en-US" dirty="0"/>
          </a:p>
        </p:txBody>
      </p:sp>
      <p:sp>
        <p:nvSpPr>
          <p:cNvPr id="4" name="Date Placeholder 3">
            <a:extLst>
              <a:ext uri="{FF2B5EF4-FFF2-40B4-BE49-F238E27FC236}">
                <a16:creationId xmlns:a16="http://schemas.microsoft.com/office/drawing/2014/main" id="{35ED29D7-172E-44FC-9DB9-37788BC0FD7A}"/>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6" name="Slide Number Placeholder 5">
            <a:extLst>
              <a:ext uri="{FF2B5EF4-FFF2-40B4-BE49-F238E27FC236}">
                <a16:creationId xmlns:a16="http://schemas.microsoft.com/office/drawing/2014/main" id="{2924DBB0-116F-4811-B263-A1E2ADE35B18}"/>
              </a:ext>
            </a:extLst>
          </p:cNvPr>
          <p:cNvSpPr>
            <a:spLocks noGrp="1"/>
          </p:cNvSpPr>
          <p:nvPr>
            <p:ph type="sldNum" sz="quarter" idx="12"/>
          </p:nvPr>
        </p:nvSpPr>
        <p:spPr>
          <a:xfrm>
            <a:off x="11667744" y="6409944"/>
            <a:ext cx="438912" cy="448056"/>
          </a:xfrm>
        </p:spPr>
        <p:txBody>
          <a:bodyPr/>
          <a:lstStyle/>
          <a:p>
            <a:fld id="{8B48EBF6-60E6-462A-9155-5FAF136BCCBC}" type="slidenum">
              <a:rPr lang="en-US" smtClean="0"/>
              <a:pPr/>
              <a:t>11</a:t>
            </a:fld>
            <a:endParaRPr lang="en-US" dirty="0"/>
          </a:p>
        </p:txBody>
      </p:sp>
    </p:spTree>
    <p:extLst>
      <p:ext uri="{BB962C8B-B14F-4D97-AF65-F5344CB8AC3E}">
        <p14:creationId xmlns:p14="http://schemas.microsoft.com/office/powerpoint/2010/main" val="2539589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A273-E108-4158-B63B-49B2FB986F3F}"/>
              </a:ext>
            </a:extLst>
          </p:cNvPr>
          <p:cNvSpPr>
            <a:spLocks noGrp="1"/>
          </p:cNvSpPr>
          <p:nvPr>
            <p:ph type="title"/>
          </p:nvPr>
        </p:nvSpPr>
        <p:spPr>
          <a:xfrm>
            <a:off x="1371600" y="795528"/>
            <a:ext cx="10241280" cy="1234440"/>
          </a:xfrm>
        </p:spPr>
        <p:txBody>
          <a:bodyPr/>
          <a:lstStyle/>
          <a:p>
            <a:r>
              <a:rPr lang="en-US" dirty="0"/>
              <a:t>table</a:t>
            </a:r>
          </a:p>
        </p:txBody>
      </p:sp>
      <p:sp>
        <p:nvSpPr>
          <p:cNvPr id="3" name="Footer Placeholder 2">
            <a:extLst>
              <a:ext uri="{FF2B5EF4-FFF2-40B4-BE49-F238E27FC236}">
                <a16:creationId xmlns:a16="http://schemas.microsoft.com/office/drawing/2014/main" id="{3DAD7ADA-DC72-44AB-A59D-90B6D15610CA}"/>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graphicFrame>
        <p:nvGraphicFramePr>
          <p:cNvPr id="7" name="Table 7">
            <a:extLst>
              <a:ext uri="{FF2B5EF4-FFF2-40B4-BE49-F238E27FC236}">
                <a16:creationId xmlns:a16="http://schemas.microsoft.com/office/drawing/2014/main" id="{44D3FB8B-8AD3-4B8F-945C-BD1448830F89}"/>
              </a:ext>
            </a:extLst>
          </p:cNvPr>
          <p:cNvGraphicFramePr>
            <a:graphicFrameLocks noGrp="1"/>
          </p:cNvGraphicFramePr>
          <p:nvPr>
            <p:ph idx="1"/>
            <p:extLst>
              <p:ext uri="{D42A27DB-BD31-4B8C-83A1-F6EECF244321}">
                <p14:modId xmlns:p14="http://schemas.microsoft.com/office/powerpoint/2010/main" val="1538502219"/>
              </p:ext>
            </p:extLst>
          </p:nvPr>
        </p:nvGraphicFramePr>
        <p:xfrm>
          <a:off x="1320800" y="2865438"/>
          <a:ext cx="10240960" cy="2708655"/>
        </p:xfrm>
        <a:graphic>
          <a:graphicData uri="http://schemas.openxmlformats.org/drawingml/2006/table">
            <a:tbl>
              <a:tblPr firstRow="1" bandRow="1">
                <a:tableStyleId>{5C22544A-7EE6-4342-B048-85BDC9FD1C3A}</a:tableStyleId>
              </a:tblPr>
              <a:tblGrid>
                <a:gridCol w="2048192">
                  <a:extLst>
                    <a:ext uri="{9D8B030D-6E8A-4147-A177-3AD203B41FA5}">
                      <a16:colId xmlns:a16="http://schemas.microsoft.com/office/drawing/2014/main" val="2650480359"/>
                    </a:ext>
                  </a:extLst>
                </a:gridCol>
                <a:gridCol w="2048192">
                  <a:extLst>
                    <a:ext uri="{9D8B030D-6E8A-4147-A177-3AD203B41FA5}">
                      <a16:colId xmlns:a16="http://schemas.microsoft.com/office/drawing/2014/main" val="1709022653"/>
                    </a:ext>
                  </a:extLst>
                </a:gridCol>
                <a:gridCol w="2048192">
                  <a:extLst>
                    <a:ext uri="{9D8B030D-6E8A-4147-A177-3AD203B41FA5}">
                      <a16:colId xmlns:a16="http://schemas.microsoft.com/office/drawing/2014/main" val="1247652176"/>
                    </a:ext>
                  </a:extLst>
                </a:gridCol>
                <a:gridCol w="2048192">
                  <a:extLst>
                    <a:ext uri="{9D8B030D-6E8A-4147-A177-3AD203B41FA5}">
                      <a16:colId xmlns:a16="http://schemas.microsoft.com/office/drawing/2014/main" val="138552216"/>
                    </a:ext>
                  </a:extLst>
                </a:gridCol>
                <a:gridCol w="2048192">
                  <a:extLst>
                    <a:ext uri="{9D8B030D-6E8A-4147-A177-3AD203B41FA5}">
                      <a16:colId xmlns:a16="http://schemas.microsoft.com/office/drawing/2014/main" val="2206530427"/>
                    </a:ext>
                  </a:extLst>
                </a:gridCol>
              </a:tblGrid>
              <a:tr h="541731">
                <a:tc>
                  <a:txBody>
                    <a:bodyPr/>
                    <a:lstStyle/>
                    <a:p>
                      <a:pPr algn="ctr"/>
                      <a:endParaRPr lang="en-US" dirty="0"/>
                    </a:p>
                  </a:txBody>
                  <a:tcPr anchor="ctr">
                    <a:lnB w="6350" cap="flat" cmpd="sng" algn="ctr">
                      <a:noFill/>
                      <a:prstDash val="solid"/>
                      <a:round/>
                      <a:headEnd type="none" w="med" len="med"/>
                      <a:tailEnd type="none" w="med" len="med"/>
                    </a:lnB>
                  </a:tcPr>
                </a:tc>
                <a:tc>
                  <a:txBody>
                    <a:bodyPr/>
                    <a:lstStyle/>
                    <a:p>
                      <a:pPr algn="ctr"/>
                      <a:r>
                        <a:rPr lang="en-US" dirty="0"/>
                        <a:t>Category 1</a:t>
                      </a:r>
                    </a:p>
                  </a:txBody>
                  <a:tcPr anchor="ctr">
                    <a:lnB w="6350" cap="flat" cmpd="sng" algn="ctr">
                      <a:noFill/>
                      <a:prstDash val="solid"/>
                      <a:round/>
                      <a:headEnd type="none" w="med" len="med"/>
                      <a:tailEnd type="none" w="med" len="med"/>
                    </a:lnB>
                  </a:tcPr>
                </a:tc>
                <a:tc>
                  <a:txBody>
                    <a:bodyPr/>
                    <a:lstStyle/>
                    <a:p>
                      <a:pPr algn="ctr"/>
                      <a:r>
                        <a:rPr lang="en-US" dirty="0"/>
                        <a:t>Category 2</a:t>
                      </a:r>
                    </a:p>
                  </a:txBody>
                  <a:tcPr anchor="ctr">
                    <a:lnB w="6350" cap="flat" cmpd="sng" algn="ctr">
                      <a:noFill/>
                      <a:prstDash val="solid"/>
                      <a:round/>
                      <a:headEnd type="none" w="med" len="med"/>
                      <a:tailEnd type="none" w="med" len="med"/>
                    </a:lnB>
                  </a:tcPr>
                </a:tc>
                <a:tc>
                  <a:txBody>
                    <a:bodyPr/>
                    <a:lstStyle/>
                    <a:p>
                      <a:pPr algn="ctr"/>
                      <a:r>
                        <a:rPr lang="en-US" dirty="0"/>
                        <a:t>Category 3</a:t>
                      </a:r>
                    </a:p>
                  </a:txBody>
                  <a:tcPr anchor="ctr">
                    <a:lnB w="6350" cap="flat" cmpd="sng" algn="ctr">
                      <a:noFill/>
                      <a:prstDash val="solid"/>
                      <a:round/>
                      <a:headEnd type="none" w="med" len="med"/>
                      <a:tailEnd type="none" w="med" len="med"/>
                    </a:lnB>
                  </a:tcPr>
                </a:tc>
                <a:tc>
                  <a:txBody>
                    <a:bodyPr/>
                    <a:lstStyle/>
                    <a:p>
                      <a:pPr algn="ctr"/>
                      <a:r>
                        <a:rPr lang="en-US" dirty="0"/>
                        <a:t>Category 4</a:t>
                      </a:r>
                    </a:p>
                  </a:txBody>
                  <a:tcPr anchor="ctr">
                    <a:lnB w="6350" cap="flat" cmpd="sng" algn="ctr">
                      <a:noFill/>
                      <a:prstDash val="solid"/>
                      <a:round/>
                      <a:headEnd type="none" w="med" len="med"/>
                      <a:tailEnd type="none" w="med" len="med"/>
                    </a:lnB>
                  </a:tcPr>
                </a:tc>
                <a:extLst>
                  <a:ext uri="{0D108BD9-81ED-4DB2-BD59-A6C34878D82A}">
                    <a16:rowId xmlns:a16="http://schemas.microsoft.com/office/drawing/2014/main" val="271234776"/>
                  </a:ext>
                </a:extLst>
              </a:tr>
              <a:tr h="541731">
                <a:tc>
                  <a:txBody>
                    <a:bodyPr/>
                    <a:lstStyle/>
                    <a:p>
                      <a:pPr algn="ctr"/>
                      <a:r>
                        <a:rPr lang="en-US" dirty="0"/>
                        <a:t>Item 1</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a:r>
                        <a:rPr lang="en-US" dirty="0"/>
                        <a:t>4.5</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a:r>
                        <a:rPr lang="en-US" dirty="0"/>
                        <a:t>2.3</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a:r>
                        <a:rPr lang="en-US" dirty="0"/>
                        <a:t>1.7</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a:r>
                        <a:rPr lang="en-US" dirty="0"/>
                        <a:t>5</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3938626146"/>
                  </a:ext>
                </a:extLst>
              </a:tr>
              <a:tr h="541731">
                <a:tc>
                  <a:txBody>
                    <a:bodyPr/>
                    <a:lstStyle/>
                    <a:p>
                      <a:pPr algn="ctr"/>
                      <a:r>
                        <a:rPr lang="en-US" dirty="0"/>
                        <a:t>Item 2</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a:r>
                        <a:rPr lang="en-US" dirty="0"/>
                        <a:t>3.2</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a:r>
                        <a:rPr lang="en-US" dirty="0"/>
                        <a:t>5.1</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a:r>
                        <a:rPr lang="en-US" dirty="0"/>
                        <a:t>4.4</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a:r>
                        <a:rPr lang="en-US" dirty="0"/>
                        <a:t>3</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4273620150"/>
                  </a:ext>
                </a:extLst>
              </a:tr>
              <a:tr h="541731">
                <a:tc>
                  <a:txBody>
                    <a:bodyPr/>
                    <a:lstStyle/>
                    <a:p>
                      <a:pPr algn="ctr"/>
                      <a:r>
                        <a:rPr lang="en-US" dirty="0"/>
                        <a:t>Item 3</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a:r>
                        <a:rPr lang="en-US" dirty="0"/>
                        <a:t>2.1</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a:r>
                        <a:rPr lang="en-US" dirty="0"/>
                        <a:t>1.7</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a:r>
                        <a:rPr lang="en-US" dirty="0"/>
                        <a:t>2.5</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a:r>
                        <a:rPr lang="en-US" dirty="0"/>
                        <a:t>2.8</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356119336"/>
                  </a:ext>
                </a:extLst>
              </a:tr>
              <a:tr h="541731">
                <a:tc>
                  <a:txBody>
                    <a:bodyPr/>
                    <a:lstStyle/>
                    <a:p>
                      <a:pPr algn="ctr"/>
                      <a:r>
                        <a:rPr lang="en-US" dirty="0"/>
                        <a:t>Item 4</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a:r>
                        <a:rPr lang="en-US" dirty="0"/>
                        <a:t>4.5</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a:r>
                        <a:rPr lang="en-US" dirty="0"/>
                        <a:t>2.2</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a:r>
                        <a:rPr lang="en-US" dirty="0"/>
                        <a:t>1.7</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a:r>
                        <a:rPr lang="en-US" dirty="0"/>
                        <a:t>7</a:t>
                      </a:r>
                    </a:p>
                  </a:txBody>
                  <a:tcPr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405360145"/>
                  </a:ext>
                </a:extLst>
              </a:tr>
            </a:tbl>
          </a:graphicData>
        </a:graphic>
      </p:graphicFrame>
      <p:sp>
        <p:nvSpPr>
          <p:cNvPr id="4" name="Date Placeholder 3">
            <a:extLst>
              <a:ext uri="{FF2B5EF4-FFF2-40B4-BE49-F238E27FC236}">
                <a16:creationId xmlns:a16="http://schemas.microsoft.com/office/drawing/2014/main" id="{98FF78BF-EED7-4AC2-968A-8644D6224B29}"/>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6" name="Slide Number Placeholder 5">
            <a:extLst>
              <a:ext uri="{FF2B5EF4-FFF2-40B4-BE49-F238E27FC236}">
                <a16:creationId xmlns:a16="http://schemas.microsoft.com/office/drawing/2014/main" id="{2E49EF26-3B47-496A-81C1-04CA0FCA9C63}"/>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12</a:t>
            </a:fld>
            <a:endParaRPr lang="en-US" dirty="0"/>
          </a:p>
        </p:txBody>
      </p:sp>
    </p:spTree>
    <p:extLst>
      <p:ext uri="{BB962C8B-B14F-4D97-AF65-F5344CB8AC3E}">
        <p14:creationId xmlns:p14="http://schemas.microsoft.com/office/powerpoint/2010/main" val="3717323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2C5A-DC3A-4D57-A7F0-A52C0B0842C5}"/>
              </a:ext>
            </a:extLst>
          </p:cNvPr>
          <p:cNvSpPr>
            <a:spLocks noGrp="1"/>
          </p:cNvSpPr>
          <p:nvPr>
            <p:ph type="ctrTitle"/>
          </p:nvPr>
        </p:nvSpPr>
        <p:spPr>
          <a:xfrm>
            <a:off x="1383807" y="4611271"/>
            <a:ext cx="10229073" cy="1171556"/>
          </a:xfrm>
        </p:spPr>
        <p:txBody>
          <a:bodyPr>
            <a:normAutofit fontScale="90000"/>
          </a:bodyPr>
          <a:lstStyle/>
          <a:p>
            <a:r>
              <a:rPr lang="en-US" dirty="0"/>
              <a:t>The way to get started is to quit talking and begin doing.</a:t>
            </a:r>
          </a:p>
        </p:txBody>
      </p:sp>
      <p:sp>
        <p:nvSpPr>
          <p:cNvPr id="3" name="Subtitle 2">
            <a:extLst>
              <a:ext uri="{FF2B5EF4-FFF2-40B4-BE49-F238E27FC236}">
                <a16:creationId xmlns:a16="http://schemas.microsoft.com/office/drawing/2014/main" id="{60F0DCEA-5CBC-4FE3-A819-C5EBE40E29E5}"/>
              </a:ext>
            </a:extLst>
          </p:cNvPr>
          <p:cNvSpPr>
            <a:spLocks noGrp="1"/>
          </p:cNvSpPr>
          <p:nvPr>
            <p:ph type="subTitle" idx="1"/>
          </p:nvPr>
        </p:nvSpPr>
        <p:spPr>
          <a:xfrm>
            <a:off x="1371601" y="5970897"/>
            <a:ext cx="9448800" cy="429904"/>
          </a:xfrm>
        </p:spPr>
        <p:txBody>
          <a:bodyPr/>
          <a:lstStyle/>
          <a:p>
            <a:r>
              <a:rPr lang="en-US" dirty="0"/>
              <a:t>Walt Disney</a:t>
            </a:r>
          </a:p>
        </p:txBody>
      </p:sp>
      <p:pic>
        <p:nvPicPr>
          <p:cNvPr id="14" name="Picture Placeholder 13" descr="A close - up of a violinist">
            <a:extLst>
              <a:ext uri="{FF2B5EF4-FFF2-40B4-BE49-F238E27FC236}">
                <a16:creationId xmlns:a16="http://schemas.microsoft.com/office/drawing/2014/main" id="{5BC04982-CB92-4287-8A66-635C3958558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88952" cy="4462272"/>
          </a:xfrm>
        </p:spPr>
      </p:pic>
      <p:sp>
        <p:nvSpPr>
          <p:cNvPr id="4" name="Footer Placeholder 3">
            <a:extLst>
              <a:ext uri="{FF2B5EF4-FFF2-40B4-BE49-F238E27FC236}">
                <a16:creationId xmlns:a16="http://schemas.microsoft.com/office/drawing/2014/main" id="{EB4C6ED3-13A4-4C80-9C81-CB6CC8D7DCB8}"/>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sp>
        <p:nvSpPr>
          <p:cNvPr id="21" name="Date Placeholder 20">
            <a:extLst>
              <a:ext uri="{FF2B5EF4-FFF2-40B4-BE49-F238E27FC236}">
                <a16:creationId xmlns:a16="http://schemas.microsoft.com/office/drawing/2014/main" id="{6FF32649-32BD-4DF7-8CF4-C5EF7B01FDD0}"/>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23" name="Slide Number Placeholder 22">
            <a:extLst>
              <a:ext uri="{FF2B5EF4-FFF2-40B4-BE49-F238E27FC236}">
                <a16:creationId xmlns:a16="http://schemas.microsoft.com/office/drawing/2014/main" id="{6D853837-26C5-47BD-A51B-085EDF9224A5}"/>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13</a:t>
            </a:fld>
            <a:endParaRPr lang="en-US" dirty="0"/>
          </a:p>
        </p:txBody>
      </p:sp>
    </p:spTree>
    <p:extLst>
      <p:ext uri="{BB962C8B-B14F-4D97-AF65-F5344CB8AC3E}">
        <p14:creationId xmlns:p14="http://schemas.microsoft.com/office/powerpoint/2010/main" val="2131406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51886-AA43-422E-B193-F1F3DF7D8A4D}"/>
              </a:ext>
            </a:extLst>
          </p:cNvPr>
          <p:cNvSpPr>
            <a:spLocks noGrp="1"/>
          </p:cNvSpPr>
          <p:nvPr>
            <p:ph type="title"/>
          </p:nvPr>
        </p:nvSpPr>
        <p:spPr>
          <a:xfrm>
            <a:off x="1371600" y="795528"/>
            <a:ext cx="10241280" cy="1234440"/>
          </a:xfrm>
        </p:spPr>
        <p:txBody>
          <a:bodyPr/>
          <a:lstStyle/>
          <a:p>
            <a:r>
              <a:rPr lang="en-US" dirty="0"/>
              <a:t>timeline</a:t>
            </a:r>
          </a:p>
        </p:txBody>
      </p:sp>
      <p:sp>
        <p:nvSpPr>
          <p:cNvPr id="8" name="Footer Placeholder 7">
            <a:extLst>
              <a:ext uri="{FF2B5EF4-FFF2-40B4-BE49-F238E27FC236}">
                <a16:creationId xmlns:a16="http://schemas.microsoft.com/office/drawing/2014/main" id="{0543A6F8-52D4-4DE7-8CC0-08DC662C2BD6}"/>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graphicFrame>
        <p:nvGraphicFramePr>
          <p:cNvPr id="7" name="Content Placeholder 6" descr="Timeline Smart Art">
            <a:extLst>
              <a:ext uri="{FF2B5EF4-FFF2-40B4-BE49-F238E27FC236}">
                <a16:creationId xmlns:a16="http://schemas.microsoft.com/office/drawing/2014/main" id="{7F19F4C0-09A9-4052-8CA4-4CE1AF00A359}"/>
              </a:ext>
            </a:extLst>
          </p:cNvPr>
          <p:cNvGraphicFramePr>
            <a:graphicFrameLocks noGrp="1"/>
          </p:cNvGraphicFramePr>
          <p:nvPr>
            <p:ph idx="1"/>
            <p:extLst>
              <p:ext uri="{D42A27DB-BD31-4B8C-83A1-F6EECF244321}">
                <p14:modId xmlns:p14="http://schemas.microsoft.com/office/powerpoint/2010/main" val="38070131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5932410C-796A-4C04-978D-E9F12DC15F29}"/>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5" name="Slide Number Placeholder 4">
            <a:extLst>
              <a:ext uri="{FF2B5EF4-FFF2-40B4-BE49-F238E27FC236}">
                <a16:creationId xmlns:a16="http://schemas.microsoft.com/office/drawing/2014/main" id="{B7AE1B71-4F09-43CB-815A-9B020C22A7F4}"/>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14</a:t>
            </a:fld>
            <a:endParaRPr lang="en-US" dirty="0"/>
          </a:p>
        </p:txBody>
      </p:sp>
    </p:spTree>
    <p:extLst>
      <p:ext uri="{BB962C8B-B14F-4D97-AF65-F5344CB8AC3E}">
        <p14:creationId xmlns:p14="http://schemas.microsoft.com/office/powerpoint/2010/main" val="61361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1371600" y="795528"/>
            <a:ext cx="10241280" cy="1234440"/>
          </a:xfrm>
        </p:spPr>
        <p:txBody>
          <a:bodyPr/>
          <a:lstStyle/>
          <a:p>
            <a:r>
              <a:rPr lang="en-US" dirty="0"/>
              <a:t>content</a:t>
            </a:r>
          </a:p>
        </p:txBody>
      </p:sp>
      <p:sp>
        <p:nvSpPr>
          <p:cNvPr id="2" name="Footer Placeholder 1">
            <a:extLst>
              <a:ext uri="{FF2B5EF4-FFF2-40B4-BE49-F238E27FC236}">
                <a16:creationId xmlns:a16="http://schemas.microsoft.com/office/drawing/2014/main" id="{18BA7DF5-0D60-4A7E-ADA0-055736BA9EDD}"/>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sp>
        <p:nvSpPr>
          <p:cNvPr id="7" name="Text Placeholder 6">
            <a:extLst>
              <a:ext uri="{FF2B5EF4-FFF2-40B4-BE49-F238E27FC236}">
                <a16:creationId xmlns:a16="http://schemas.microsoft.com/office/drawing/2014/main" id="{919CE106-2B1C-439F-9798-7B9D0616AD85}"/>
              </a:ext>
            </a:extLst>
          </p:cNvPr>
          <p:cNvSpPr>
            <a:spLocks noGrp="1"/>
          </p:cNvSpPr>
          <p:nvPr>
            <p:ph type="body" idx="1"/>
          </p:nvPr>
        </p:nvSpPr>
        <p:spPr>
          <a:xfrm>
            <a:off x="1371600" y="2112264"/>
            <a:ext cx="4841076" cy="823912"/>
          </a:xfrm>
        </p:spPr>
        <p:txBody>
          <a:bodyPr/>
          <a:lstStyle/>
          <a:p>
            <a:r>
              <a:rPr lang="en-US" dirty="0"/>
              <a:t>Subtitle</a:t>
            </a:r>
          </a:p>
        </p:txBody>
      </p:sp>
      <p:sp>
        <p:nvSpPr>
          <p:cNvPr id="8" name="Content Placeholder 7">
            <a:extLst>
              <a:ext uri="{FF2B5EF4-FFF2-40B4-BE49-F238E27FC236}">
                <a16:creationId xmlns:a16="http://schemas.microsoft.com/office/drawing/2014/main" id="{170F1437-7C61-4D91-B080-B0C80E5D4EF7}"/>
              </a:ext>
            </a:extLst>
          </p:cNvPr>
          <p:cNvSpPr>
            <a:spLocks noGrp="1"/>
          </p:cNvSpPr>
          <p:nvPr>
            <p:ph sz="half" idx="2"/>
          </p:nvPr>
        </p:nvSpPr>
        <p:spPr>
          <a:xfrm>
            <a:off x="1371600" y="3018472"/>
            <a:ext cx="4841076" cy="3104856"/>
          </a:xfrm>
        </p:spPr>
        <p:txBody>
          <a:bodyPr>
            <a:normAutofit fontScale="92500"/>
          </a:bodyPr>
          <a:lstStyle/>
          <a:p>
            <a:r>
              <a:rPr lang="en-US" dirty="0"/>
              <a:t>Add text, images, art, and videos.</a:t>
            </a:r>
          </a:p>
          <a:p>
            <a:r>
              <a:rPr lang="en-US" dirty="0"/>
              <a:t>Add transitions, animations, and motion.</a:t>
            </a:r>
          </a:p>
          <a:p>
            <a:r>
              <a:rPr lang="en-US" dirty="0"/>
              <a:t>Save to One Drive, to get to your presentations from your computer, tablet, or phone.</a:t>
            </a:r>
          </a:p>
          <a:p>
            <a:r>
              <a:rPr lang="en-US" dirty="0"/>
              <a:t>Add text, images, art, and videos.</a:t>
            </a:r>
          </a:p>
          <a:p>
            <a:r>
              <a:rPr lang="en-US" dirty="0"/>
              <a:t>Add transitions, animations, and motion.</a:t>
            </a:r>
          </a:p>
        </p:txBody>
      </p:sp>
      <p:sp>
        <p:nvSpPr>
          <p:cNvPr id="9" name="Text Placeholder 8">
            <a:extLst>
              <a:ext uri="{FF2B5EF4-FFF2-40B4-BE49-F238E27FC236}">
                <a16:creationId xmlns:a16="http://schemas.microsoft.com/office/drawing/2014/main" id="{1DA21DAF-879A-47B0-B70D-76461CFBB18A}"/>
              </a:ext>
            </a:extLst>
          </p:cNvPr>
          <p:cNvSpPr>
            <a:spLocks noGrp="1"/>
          </p:cNvSpPr>
          <p:nvPr>
            <p:ph type="body" sz="quarter" idx="3"/>
          </p:nvPr>
        </p:nvSpPr>
        <p:spPr>
          <a:xfrm>
            <a:off x="6766560" y="2112264"/>
            <a:ext cx="4846320" cy="823912"/>
          </a:xfrm>
        </p:spPr>
        <p:txBody>
          <a:bodyPr/>
          <a:lstStyle/>
          <a:p>
            <a:r>
              <a:rPr lang="en-US" dirty="0"/>
              <a:t>Subtitle</a:t>
            </a:r>
          </a:p>
        </p:txBody>
      </p:sp>
      <p:sp>
        <p:nvSpPr>
          <p:cNvPr id="10" name="Content Placeholder 9">
            <a:extLst>
              <a:ext uri="{FF2B5EF4-FFF2-40B4-BE49-F238E27FC236}">
                <a16:creationId xmlns:a16="http://schemas.microsoft.com/office/drawing/2014/main" id="{289C50EF-21A2-4017-B5C6-084510E6828D}"/>
              </a:ext>
            </a:extLst>
          </p:cNvPr>
          <p:cNvSpPr>
            <a:spLocks noGrp="1"/>
          </p:cNvSpPr>
          <p:nvPr>
            <p:ph sz="quarter" idx="4"/>
          </p:nvPr>
        </p:nvSpPr>
        <p:spPr>
          <a:xfrm>
            <a:off x="6766560" y="3018471"/>
            <a:ext cx="4841076" cy="3104857"/>
          </a:xfrm>
        </p:spPr>
        <p:txBody>
          <a:bodyPr>
            <a:normAutofit fontScale="92500"/>
          </a:bodyPr>
          <a:lstStyle/>
          <a:p>
            <a:r>
              <a:rPr lang="en-US" dirty="0"/>
              <a:t>Add text, images, art, and videos.</a:t>
            </a:r>
          </a:p>
          <a:p>
            <a:r>
              <a:rPr lang="en-US" dirty="0"/>
              <a:t>Add transitions, animations, and motion.</a:t>
            </a:r>
          </a:p>
          <a:p>
            <a:r>
              <a:rPr lang="en-US" dirty="0"/>
              <a:t>Save to One Drive, to get to your presentations from your computer, tablet, or phone.</a:t>
            </a:r>
          </a:p>
          <a:p>
            <a:r>
              <a:rPr lang="en-US" dirty="0"/>
              <a:t>Add text, images, art, and videos.</a:t>
            </a:r>
          </a:p>
          <a:p>
            <a:r>
              <a:rPr lang="en-US" dirty="0"/>
              <a:t>Add transitions, animations, and motion.</a:t>
            </a:r>
          </a:p>
          <a:p>
            <a:endParaRPr lang="en-US" dirty="0"/>
          </a:p>
        </p:txBody>
      </p:sp>
      <p:sp>
        <p:nvSpPr>
          <p:cNvPr id="14" name="Date Placeholder 13">
            <a:extLst>
              <a:ext uri="{FF2B5EF4-FFF2-40B4-BE49-F238E27FC236}">
                <a16:creationId xmlns:a16="http://schemas.microsoft.com/office/drawing/2014/main" id="{7C0C8496-3347-458C-A9DA-C0C7BA01F90F}"/>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15</a:t>
            </a:fld>
            <a:endParaRPr lang="en-US" dirty="0"/>
          </a:p>
        </p:txBody>
      </p:sp>
    </p:spTree>
    <p:extLst>
      <p:ext uri="{BB962C8B-B14F-4D97-AF65-F5344CB8AC3E}">
        <p14:creationId xmlns:p14="http://schemas.microsoft.com/office/powerpoint/2010/main" val="1360356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0EC0-C38C-41A8-A532-E2716966A416}"/>
              </a:ext>
            </a:extLst>
          </p:cNvPr>
          <p:cNvSpPr>
            <a:spLocks noGrp="1"/>
          </p:cNvSpPr>
          <p:nvPr>
            <p:ph type="title"/>
          </p:nvPr>
        </p:nvSpPr>
        <p:spPr>
          <a:xfrm>
            <a:off x="914400" y="758997"/>
            <a:ext cx="3319895" cy="5381177"/>
          </a:xfrm>
        </p:spPr>
        <p:txBody>
          <a:bodyPr/>
          <a:lstStyle/>
          <a:p>
            <a:r>
              <a:rPr lang="en-US" dirty="0"/>
              <a:t>Summary</a:t>
            </a:r>
          </a:p>
        </p:txBody>
      </p:sp>
      <p:sp>
        <p:nvSpPr>
          <p:cNvPr id="7" name="Footer Placeholder 6">
            <a:extLst>
              <a:ext uri="{FF2B5EF4-FFF2-40B4-BE49-F238E27FC236}">
                <a16:creationId xmlns:a16="http://schemas.microsoft.com/office/drawing/2014/main" id="{03C140D9-DDE2-4EEE-9B93-90EF3D3A08AB}"/>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pic>
        <p:nvPicPr>
          <p:cNvPr id="10" name="Picture Placeholder 9" descr="A close - up of a trumpet">
            <a:extLst>
              <a:ext uri="{FF2B5EF4-FFF2-40B4-BE49-F238E27FC236}">
                <a16:creationId xmlns:a16="http://schemas.microsoft.com/office/drawing/2014/main" id="{C7AC6189-076B-4290-9627-23ADDBA25A6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08576" y="758952"/>
            <a:ext cx="2962656" cy="2514600"/>
          </a:xfrm>
        </p:spPr>
      </p:pic>
      <p:pic>
        <p:nvPicPr>
          <p:cNvPr id="12" name="Picture Placeholder 11" descr="A close - up of a violin">
            <a:extLst>
              <a:ext uri="{FF2B5EF4-FFF2-40B4-BE49-F238E27FC236}">
                <a16:creationId xmlns:a16="http://schemas.microsoft.com/office/drawing/2014/main" id="{21291091-9FC2-4F30-84FB-DB4A41BB216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608576" y="3593592"/>
            <a:ext cx="2962656" cy="2514600"/>
          </a:xfrm>
        </p:spPr>
      </p:pic>
      <p:sp>
        <p:nvSpPr>
          <p:cNvPr id="5" name="Content Placeholder 4">
            <a:extLst>
              <a:ext uri="{FF2B5EF4-FFF2-40B4-BE49-F238E27FC236}">
                <a16:creationId xmlns:a16="http://schemas.microsoft.com/office/drawing/2014/main" id="{2BA4F76A-5D04-4CCD-B9EE-29C2A303924B}"/>
              </a:ext>
            </a:extLst>
          </p:cNvPr>
          <p:cNvSpPr>
            <a:spLocks noGrp="1"/>
          </p:cNvSpPr>
          <p:nvPr>
            <p:ph sz="quarter" idx="15"/>
          </p:nvPr>
        </p:nvSpPr>
        <p:spPr>
          <a:xfrm>
            <a:off x="8089901" y="693738"/>
            <a:ext cx="3522980" cy="5446712"/>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a:t>
            </a:r>
          </a:p>
          <a:p>
            <a:endParaRPr lang="en-US" dirty="0"/>
          </a:p>
        </p:txBody>
      </p:sp>
      <p:sp>
        <p:nvSpPr>
          <p:cNvPr id="3" name="Date Placeholder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4" name="Slide Number Placeholder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16</a:t>
            </a:fld>
            <a:endParaRPr lang="en-US" dirty="0"/>
          </a:p>
        </p:txBody>
      </p:sp>
    </p:spTree>
    <p:extLst>
      <p:ext uri="{BB962C8B-B14F-4D97-AF65-F5344CB8AC3E}">
        <p14:creationId xmlns:p14="http://schemas.microsoft.com/office/powerpoint/2010/main" val="3189488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a:xfrm>
            <a:off x="8576138" y="900112"/>
            <a:ext cx="2165844" cy="1258099"/>
          </a:xfrm>
        </p:spPr>
        <p:txBody>
          <a:bodyPr/>
          <a:lstStyle/>
          <a:p>
            <a:r>
              <a:rPr lang="en-US" dirty="0"/>
              <a:t>Thank you</a:t>
            </a:r>
          </a:p>
        </p:txBody>
      </p:sp>
      <p:pic>
        <p:nvPicPr>
          <p:cNvPr id="10" name="Picture Placeholder 9" descr="Close-up of a DJ playing on his Deck">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8119872" cy="6409944"/>
          </a:xfrm>
        </p:spPr>
      </p:pic>
      <p:sp>
        <p:nvSpPr>
          <p:cNvPr id="2" name="Footer Placeholder 1">
            <a:extLst>
              <a:ext uri="{FF2B5EF4-FFF2-40B4-BE49-F238E27FC236}">
                <a16:creationId xmlns:a16="http://schemas.microsoft.com/office/drawing/2014/main" id="{DCE49CC8-6A9D-4BEB-8ED2-83DB2D140C74}"/>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a:xfrm>
            <a:off x="8119872" y="2530475"/>
            <a:ext cx="3703320" cy="3427413"/>
          </a:xfrm>
        </p:spPr>
        <p:txBody>
          <a:bodyPr/>
          <a:lstStyle/>
          <a:p>
            <a:r>
              <a:rPr lang="en-US" dirty="0"/>
              <a:t>GITHUB:</a:t>
            </a:r>
          </a:p>
          <a:p>
            <a:r>
              <a:rPr lang="en-US" dirty="0"/>
              <a:t>https://github.com/cnlamanna/Project-1</a:t>
            </a:r>
          </a:p>
        </p:txBody>
      </p:sp>
      <p:sp>
        <p:nvSpPr>
          <p:cNvPr id="14" name="Date Placeholder 13">
            <a:extLst>
              <a:ext uri="{FF2B5EF4-FFF2-40B4-BE49-F238E27FC236}">
                <a16:creationId xmlns:a16="http://schemas.microsoft.com/office/drawing/2014/main" id="{CCA4985F-09D8-41B4-B2AB-DF95AB3FA8B8}"/>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16" name="Slide Number Placeholder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17</a:t>
            </a:fld>
            <a:endParaRPr lang="en-US" dirty="0"/>
          </a:p>
        </p:txBody>
      </p:sp>
    </p:spTree>
    <p:extLst>
      <p:ext uri="{BB962C8B-B14F-4D97-AF65-F5344CB8AC3E}">
        <p14:creationId xmlns:p14="http://schemas.microsoft.com/office/powerpoint/2010/main" val="348600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492267" y="178308"/>
            <a:ext cx="7417293" cy="1234440"/>
          </a:xfrm>
        </p:spPr>
        <p:txBody>
          <a:bodyPr/>
          <a:lstStyle/>
          <a:p>
            <a:r>
              <a:rPr lang="en-US" dirty="0"/>
              <a:t>Project description</a:t>
            </a:r>
          </a:p>
        </p:txBody>
      </p:sp>
      <p:sp>
        <p:nvSpPr>
          <p:cNvPr id="8" name="Content Placeholder 7">
            <a:extLst>
              <a:ext uri="{FF2B5EF4-FFF2-40B4-BE49-F238E27FC236}">
                <a16:creationId xmlns:a16="http://schemas.microsoft.com/office/drawing/2014/main" id="{170F1437-7C61-4D91-B080-B0C80E5D4EF7}"/>
              </a:ext>
            </a:extLst>
          </p:cNvPr>
          <p:cNvSpPr>
            <a:spLocks noGrp="1"/>
          </p:cNvSpPr>
          <p:nvPr>
            <p:ph sz="half" idx="2"/>
          </p:nvPr>
        </p:nvSpPr>
        <p:spPr>
          <a:xfrm>
            <a:off x="492267" y="1412748"/>
            <a:ext cx="8953130" cy="1234440"/>
          </a:xfrm>
        </p:spPr>
        <p:txBody>
          <a:bodyPr>
            <a:normAutofit/>
          </a:bodyPr>
          <a:lstStyle/>
          <a:p>
            <a:pPr marL="0" indent="0">
              <a:buNone/>
            </a:pPr>
            <a:r>
              <a:rPr lang="en-US" b="0" i="0" dirty="0">
                <a:solidFill>
                  <a:srgbClr val="1F2328"/>
                </a:solidFill>
                <a:effectLst/>
                <a:latin typeface="-apple-system"/>
              </a:rPr>
              <a:t>This project aims to provide a comprehensive analysis of music genre popularity in 2022, identify the most influential artists within each popular genre during this period, and examine how certain demographics impact the distribution of music preferences.</a:t>
            </a:r>
            <a:endParaRPr lang="en-US" dirty="0"/>
          </a:p>
        </p:txBody>
      </p:sp>
      <p:sp>
        <p:nvSpPr>
          <p:cNvPr id="14" name="Date Placeholder 13">
            <a:extLst>
              <a:ext uri="{FF2B5EF4-FFF2-40B4-BE49-F238E27FC236}">
                <a16:creationId xmlns:a16="http://schemas.microsoft.com/office/drawing/2014/main" id="{7C0C8496-3347-458C-A9DA-C0C7BA01F90F}"/>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2</a:t>
            </a:fld>
            <a:endParaRPr lang="en-US" dirty="0"/>
          </a:p>
        </p:txBody>
      </p:sp>
      <p:sp>
        <p:nvSpPr>
          <p:cNvPr id="18" name="Title 5">
            <a:extLst>
              <a:ext uri="{FF2B5EF4-FFF2-40B4-BE49-F238E27FC236}">
                <a16:creationId xmlns:a16="http://schemas.microsoft.com/office/drawing/2014/main" id="{CFBFE34E-2877-1A0E-1D24-EB773EFD3EE9}"/>
              </a:ext>
            </a:extLst>
          </p:cNvPr>
          <p:cNvSpPr txBox="1">
            <a:spLocks/>
          </p:cNvSpPr>
          <p:nvPr/>
        </p:nvSpPr>
        <p:spPr>
          <a:xfrm>
            <a:off x="492266" y="2194560"/>
            <a:ext cx="7417293" cy="1234440"/>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dirty="0"/>
              <a:t>Research questions</a:t>
            </a:r>
          </a:p>
        </p:txBody>
      </p:sp>
      <p:sp>
        <p:nvSpPr>
          <p:cNvPr id="19" name="Content Placeholder 7">
            <a:extLst>
              <a:ext uri="{FF2B5EF4-FFF2-40B4-BE49-F238E27FC236}">
                <a16:creationId xmlns:a16="http://schemas.microsoft.com/office/drawing/2014/main" id="{F9D1C414-9C88-335A-9E35-6787338A2FF3}"/>
              </a:ext>
            </a:extLst>
          </p:cNvPr>
          <p:cNvSpPr txBox="1">
            <a:spLocks/>
          </p:cNvSpPr>
          <p:nvPr/>
        </p:nvSpPr>
        <p:spPr>
          <a:xfrm>
            <a:off x="492267" y="3429000"/>
            <a:ext cx="8953130" cy="1234440"/>
          </a:xfrm>
          <a:prstGeom prst="rect">
            <a:avLst/>
          </a:prstGeom>
        </p:spPr>
        <p:txBody>
          <a:bodyPr vert="horz" lIns="0" tIns="0" rIns="0" bIns="0" rtlCol="0">
            <a:normAutofit fontScale="92500" lnSpcReduction="10000"/>
          </a:bodyPr>
          <a:lstStyle>
            <a:lvl1pPr marL="283464" indent="-283464"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83464" indent="-283464"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283464" indent="-283464"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r>
              <a:rPr lang="en-US" b="0" i="0" dirty="0">
                <a:solidFill>
                  <a:srgbClr val="1F2328"/>
                </a:solidFill>
                <a:effectLst/>
                <a:latin typeface="-apple-system"/>
              </a:rPr>
              <a:t>What are the three most popular genres of music in 2022?</a:t>
            </a:r>
          </a:p>
          <a:p>
            <a:pPr algn="l">
              <a:buFont typeface="+mj-lt"/>
              <a:buAutoNum type="arabicPeriod"/>
            </a:pPr>
            <a:r>
              <a:rPr lang="en-US" b="0" i="0" dirty="0">
                <a:solidFill>
                  <a:srgbClr val="1F2328"/>
                </a:solidFill>
                <a:effectLst/>
                <a:latin typeface="-apple-system"/>
              </a:rPr>
              <a:t>What artist affected each genre the most in that year?</a:t>
            </a:r>
          </a:p>
          <a:p>
            <a:pPr algn="l">
              <a:buFont typeface="+mj-lt"/>
              <a:buAutoNum type="arabicPeriod"/>
            </a:pPr>
            <a:r>
              <a:rPr lang="en-US" b="0" i="0" dirty="0">
                <a:solidFill>
                  <a:srgbClr val="1F2328"/>
                </a:solidFill>
                <a:effectLst/>
                <a:latin typeface="-apple-system"/>
              </a:rPr>
              <a:t>How does demographics affect the popularity of those genres?</a:t>
            </a:r>
          </a:p>
        </p:txBody>
      </p:sp>
    </p:spTree>
    <p:extLst>
      <p:ext uri="{BB962C8B-B14F-4D97-AF65-F5344CB8AC3E}">
        <p14:creationId xmlns:p14="http://schemas.microsoft.com/office/powerpoint/2010/main" val="280181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a:xfrm>
            <a:off x="-2" y="586633"/>
            <a:ext cx="4211067" cy="3611584"/>
          </a:xfrm>
        </p:spPr>
        <p:txBody>
          <a:bodyPr/>
          <a:lstStyle/>
          <a:p>
            <a:r>
              <a:rPr lang="en-US" dirty="0"/>
              <a:t>Data sources used</a:t>
            </a:r>
          </a:p>
        </p:txBody>
      </p:sp>
      <p:pic>
        <p:nvPicPr>
          <p:cNvPr id="8" name="Picture Placeholder 7" descr="A close - up of a violin">
            <a:extLst>
              <a:ext uri="{FF2B5EF4-FFF2-40B4-BE49-F238E27FC236}">
                <a16:creationId xmlns:a16="http://schemas.microsoft.com/office/drawing/2014/main" id="{44C36EBD-DB9B-4ACF-A771-1AB4705F951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787384" y="868680"/>
            <a:ext cx="2505456" cy="1499616"/>
          </a:xfrm>
        </p:spPr>
      </p:pic>
      <p:pic>
        <p:nvPicPr>
          <p:cNvPr id="10" name="Picture Placeholder 9" descr="A close - up of a violinist">
            <a:extLst>
              <a:ext uri="{FF2B5EF4-FFF2-40B4-BE49-F238E27FC236}">
                <a16:creationId xmlns:a16="http://schemas.microsoft.com/office/drawing/2014/main" id="{DA5E6B02-8CB9-4AF0-B81A-3B61DEE58E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787384" y="2688336"/>
            <a:ext cx="2505456" cy="1499616"/>
          </a:xfrm>
        </p:spPr>
      </p:pic>
      <p:pic>
        <p:nvPicPr>
          <p:cNvPr id="12" name="Picture Placeholder 11" descr="A close - up of a trumpet">
            <a:extLst>
              <a:ext uri="{FF2B5EF4-FFF2-40B4-BE49-F238E27FC236}">
                <a16:creationId xmlns:a16="http://schemas.microsoft.com/office/drawing/2014/main" id="{AD486202-2CE9-48FF-813A-B87921B40342}"/>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87384" y="4526280"/>
            <a:ext cx="2505456" cy="1499616"/>
          </a:xfrm>
        </p:spPr>
      </p:pic>
      <p:sp>
        <p:nvSpPr>
          <p:cNvPr id="13" name="Date Placeholder 12">
            <a:extLst>
              <a:ext uri="{FF2B5EF4-FFF2-40B4-BE49-F238E27FC236}">
                <a16:creationId xmlns:a16="http://schemas.microsoft.com/office/drawing/2014/main" id="{6C36903A-8E11-4CCF-BB75-9C2BA05F8E19}"/>
              </a:ext>
            </a:extLst>
          </p:cNvPr>
          <p:cNvSpPr>
            <a:spLocks noGrp="1"/>
          </p:cNvSpPr>
          <p:nvPr>
            <p:ph type="dt" sz="half" idx="10"/>
          </p:nvPr>
        </p:nvSpPr>
        <p:spPr>
          <a:xfrm>
            <a:off x="7910111" y="6409170"/>
            <a:ext cx="3702392" cy="448830"/>
          </a:xfrm>
        </p:spPr>
        <p:txBody>
          <a:bodyPr/>
          <a:lstStyle/>
          <a:p>
            <a:r>
              <a:rPr lang="en-US" dirty="0"/>
              <a:t>Tuesday, June 20, 2023</a:t>
            </a:r>
          </a:p>
        </p:txBody>
      </p:sp>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a:lstStyle/>
          <a:p>
            <a:fld id="{39A857F5-96C8-461D-A78C-38E92FE1C522}" type="slidenum">
              <a:rPr lang="en-US" smtClean="0"/>
              <a:pPr/>
              <a:t>3</a:t>
            </a:fld>
            <a:endParaRPr lang="en-US" dirty="0"/>
          </a:p>
        </p:txBody>
      </p:sp>
      <p:sp>
        <p:nvSpPr>
          <p:cNvPr id="4" name="TextBox 3">
            <a:extLst>
              <a:ext uri="{FF2B5EF4-FFF2-40B4-BE49-F238E27FC236}">
                <a16:creationId xmlns:a16="http://schemas.microsoft.com/office/drawing/2014/main" id="{F667D548-7D54-9659-2F48-6BF4C330AA9C}"/>
              </a:ext>
            </a:extLst>
          </p:cNvPr>
          <p:cNvSpPr txBox="1"/>
          <p:nvPr/>
        </p:nvSpPr>
        <p:spPr>
          <a:xfrm>
            <a:off x="4651899" y="1433822"/>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F0502020204030204" pitchFamily="18" charset="0"/>
              </a:rPr>
              <a:t>STATISTA</a:t>
            </a:r>
            <a:endParaRPr lang="en-US" sz="2400" b="1" dirty="0">
              <a:latin typeface="Amasis MT Pro Black" panose="020F0502020204030204" pitchFamily="18" charset="0"/>
            </a:endParaRPr>
          </a:p>
        </p:txBody>
      </p:sp>
      <p:sp>
        <p:nvSpPr>
          <p:cNvPr id="5" name="TextBox 4">
            <a:extLst>
              <a:ext uri="{FF2B5EF4-FFF2-40B4-BE49-F238E27FC236}">
                <a16:creationId xmlns:a16="http://schemas.microsoft.com/office/drawing/2014/main" id="{ABED5811-DDFC-EB3E-7C6D-6E86B019F68F}"/>
              </a:ext>
            </a:extLst>
          </p:cNvPr>
          <p:cNvSpPr txBox="1"/>
          <p:nvPr/>
        </p:nvSpPr>
        <p:spPr>
          <a:xfrm>
            <a:off x="4651899" y="3253478"/>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40A04050005020304" pitchFamily="18" charset="0"/>
              </a:rPr>
              <a:t>DEVELOPER.SPOTIFY.COM</a:t>
            </a:r>
          </a:p>
        </p:txBody>
      </p:sp>
      <p:sp>
        <p:nvSpPr>
          <p:cNvPr id="6" name="TextBox 5">
            <a:extLst>
              <a:ext uri="{FF2B5EF4-FFF2-40B4-BE49-F238E27FC236}">
                <a16:creationId xmlns:a16="http://schemas.microsoft.com/office/drawing/2014/main" id="{D88F6829-E83C-CD56-1B9C-AD1F084ED786}"/>
              </a:ext>
            </a:extLst>
          </p:cNvPr>
          <p:cNvSpPr txBox="1"/>
          <p:nvPr/>
        </p:nvSpPr>
        <p:spPr>
          <a:xfrm>
            <a:off x="4651899" y="5091422"/>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40A04050005020304" pitchFamily="18" charset="0"/>
              </a:rPr>
              <a:t>KAGGLE</a:t>
            </a:r>
            <a:endParaRPr lang="en-US" b="1" dirty="0">
              <a:latin typeface="Amasis MT Pro Black" panose="02040A04050005020304" pitchFamily="18" charset="0"/>
            </a:endParaRPr>
          </a:p>
        </p:txBody>
      </p:sp>
    </p:spTree>
    <p:extLst>
      <p:ext uri="{BB962C8B-B14F-4D97-AF65-F5344CB8AC3E}">
        <p14:creationId xmlns:p14="http://schemas.microsoft.com/office/powerpoint/2010/main" val="73898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#1</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What are the three most popular genres of music in 2022?</a:t>
            </a:r>
          </a:p>
          <a:p>
            <a:endParaRPr lang="en-US" dirty="0"/>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931152" y="627063"/>
            <a:ext cx="4195763" cy="2674937"/>
          </a:xfrm>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4</a:t>
            </a:fld>
            <a:endParaRPr lang="en-US" dirty="0"/>
          </a:p>
        </p:txBody>
      </p:sp>
    </p:spTree>
    <p:extLst>
      <p:ext uri="{BB962C8B-B14F-4D97-AF65-F5344CB8AC3E}">
        <p14:creationId xmlns:p14="http://schemas.microsoft.com/office/powerpoint/2010/main" val="71536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371600" y="795528"/>
            <a:ext cx="10241280" cy="1234440"/>
          </a:xfrm>
        </p:spPr>
        <p:txBody>
          <a:bodyPr/>
          <a:lstStyle/>
          <a:p>
            <a:r>
              <a:rPr lang="en-US" dirty="0"/>
              <a:t>Most popular genres</a:t>
            </a:r>
          </a:p>
        </p:txBody>
      </p:sp>
      <p:graphicFrame>
        <p:nvGraphicFramePr>
          <p:cNvPr id="7" name="Content Placeholder 15" descr="Bar Chart ">
            <a:extLst>
              <a:ext uri="{FF2B5EF4-FFF2-40B4-BE49-F238E27FC236}">
                <a16:creationId xmlns:a16="http://schemas.microsoft.com/office/drawing/2014/main" id="{5274D981-B49C-4389-A6CB-924B3F0158DF}"/>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1968163589"/>
              </p:ext>
            </p:extLst>
          </p:nvPr>
        </p:nvGraphicFramePr>
        <p:xfrm>
          <a:off x="1371600" y="2603500"/>
          <a:ext cx="10190163" cy="3468688"/>
        </p:xfrm>
        <a:graphic>
          <a:graphicData uri="http://schemas.openxmlformats.org/drawingml/2006/chart">
            <c:chart xmlns:c="http://schemas.openxmlformats.org/drawingml/2006/chart" xmlns:r="http://schemas.openxmlformats.org/officeDocument/2006/relationships" r:id="rId2"/>
          </a:graphicData>
        </a:graphic>
      </p:graphicFrame>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5</a:t>
            </a:fld>
            <a:endParaRPr lang="en-US" dirty="0"/>
          </a:p>
        </p:txBody>
      </p:sp>
    </p:spTree>
    <p:extLst>
      <p:ext uri="{BB962C8B-B14F-4D97-AF65-F5344CB8AC3E}">
        <p14:creationId xmlns:p14="http://schemas.microsoft.com/office/powerpoint/2010/main" val="115332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371600" y="795528"/>
            <a:ext cx="10241280" cy="1234440"/>
          </a:xfrm>
        </p:spPr>
        <p:txBody>
          <a:bodyPr/>
          <a:lstStyle/>
          <a:p>
            <a:r>
              <a:rPr lang="en-US" dirty="0"/>
              <a:t>Most popular genres</a:t>
            </a:r>
          </a:p>
        </p:txBody>
      </p:sp>
      <p:graphicFrame>
        <p:nvGraphicFramePr>
          <p:cNvPr id="7" name="Content Placeholder 15" descr="Bar Chart ">
            <a:extLst>
              <a:ext uri="{FF2B5EF4-FFF2-40B4-BE49-F238E27FC236}">
                <a16:creationId xmlns:a16="http://schemas.microsoft.com/office/drawing/2014/main" id="{5274D981-B49C-4389-A6CB-924B3F0158DF}"/>
              </a:ext>
              <a:ext uri="{C183D7F6-B498-43B3-948B-1728B52AA6E4}">
                <adec:decorative xmlns:adec="http://schemas.microsoft.com/office/drawing/2017/decorative" val="0"/>
              </a:ext>
            </a:extLst>
          </p:cNvPr>
          <p:cNvGraphicFramePr>
            <a:graphicFrameLocks noGrp="1"/>
          </p:cNvGraphicFramePr>
          <p:nvPr>
            <p:ph idx="1"/>
          </p:nvPr>
        </p:nvGraphicFramePr>
        <p:xfrm>
          <a:off x="1371600" y="2603500"/>
          <a:ext cx="10190163" cy="3468688"/>
        </p:xfrm>
        <a:graphic>
          <a:graphicData uri="http://schemas.openxmlformats.org/drawingml/2006/chart">
            <c:chart xmlns:c="http://schemas.openxmlformats.org/drawingml/2006/chart" xmlns:r="http://schemas.openxmlformats.org/officeDocument/2006/relationships" r:id="rId2"/>
          </a:graphicData>
        </a:graphic>
      </p:graphicFrame>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6</a:t>
            </a:fld>
            <a:endParaRPr lang="en-US" dirty="0"/>
          </a:p>
        </p:txBody>
      </p:sp>
    </p:spTree>
    <p:extLst>
      <p:ext uri="{BB962C8B-B14F-4D97-AF65-F5344CB8AC3E}">
        <p14:creationId xmlns:p14="http://schemas.microsoft.com/office/powerpoint/2010/main" val="897139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#2</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What artist affected each genre the most in that year?</a:t>
            </a:r>
          </a:p>
          <a:p>
            <a:endParaRPr lang="en-US" dirty="0"/>
          </a:p>
        </p:txBody>
      </p:sp>
      <p:pic>
        <p:nvPicPr>
          <p:cNvPr id="14" name="Picture Placeholder 13" descr="Silhouette of person with guitar performing on stage">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a:blip r:embed="rId2"/>
          <a:srcRect/>
          <a:stretch/>
        </p:blipFill>
        <p:spPr>
          <a:xfrm>
            <a:off x="6931152" y="627063"/>
            <a:ext cx="4195763" cy="2674937"/>
          </a:xfrm>
        </p:spPr>
      </p:pic>
      <p:pic>
        <p:nvPicPr>
          <p:cNvPr id="16" name="Picture Placeholder 15" descr="DJ under green light">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a:blip r:embed="rId3"/>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7</a:t>
            </a:fld>
            <a:endParaRPr lang="en-US" dirty="0"/>
          </a:p>
        </p:txBody>
      </p:sp>
    </p:spTree>
    <p:extLst>
      <p:ext uri="{BB962C8B-B14F-4D97-AF65-F5344CB8AC3E}">
        <p14:creationId xmlns:p14="http://schemas.microsoft.com/office/powerpoint/2010/main" val="1673982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371600" y="795528"/>
            <a:ext cx="10241280" cy="1234440"/>
          </a:xfrm>
        </p:spPr>
        <p:txBody>
          <a:bodyPr/>
          <a:lstStyle/>
          <a:p>
            <a:r>
              <a:rPr lang="en-US" dirty="0"/>
              <a:t>#1 Artists in genres</a:t>
            </a:r>
          </a:p>
        </p:txBody>
      </p:sp>
      <p:graphicFrame>
        <p:nvGraphicFramePr>
          <p:cNvPr id="7" name="Content Placeholder 15" descr="Bar Chart ">
            <a:extLst>
              <a:ext uri="{FF2B5EF4-FFF2-40B4-BE49-F238E27FC236}">
                <a16:creationId xmlns:a16="http://schemas.microsoft.com/office/drawing/2014/main" id="{5274D981-B49C-4389-A6CB-924B3F0158DF}"/>
              </a:ext>
              <a:ext uri="{C183D7F6-B498-43B3-948B-1728B52AA6E4}">
                <adec:decorative xmlns:adec="http://schemas.microsoft.com/office/drawing/2017/decorative" val="0"/>
              </a:ext>
            </a:extLst>
          </p:cNvPr>
          <p:cNvGraphicFramePr>
            <a:graphicFrameLocks noGrp="1"/>
          </p:cNvGraphicFramePr>
          <p:nvPr>
            <p:ph idx="1"/>
          </p:nvPr>
        </p:nvGraphicFramePr>
        <p:xfrm>
          <a:off x="1371600" y="2603500"/>
          <a:ext cx="10190163" cy="3468688"/>
        </p:xfrm>
        <a:graphic>
          <a:graphicData uri="http://schemas.openxmlformats.org/drawingml/2006/chart">
            <c:chart xmlns:c="http://schemas.openxmlformats.org/drawingml/2006/chart" xmlns:r="http://schemas.openxmlformats.org/officeDocument/2006/relationships" r:id="rId2"/>
          </a:graphicData>
        </a:graphic>
      </p:graphicFrame>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8</a:t>
            </a:fld>
            <a:endParaRPr lang="en-US" dirty="0"/>
          </a:p>
        </p:txBody>
      </p:sp>
    </p:spTree>
    <p:extLst>
      <p:ext uri="{BB962C8B-B14F-4D97-AF65-F5344CB8AC3E}">
        <p14:creationId xmlns:p14="http://schemas.microsoft.com/office/powerpoint/2010/main" val="391393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#3</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How do demographics affect the popularity of those genres?</a:t>
            </a:r>
          </a:p>
          <a:p>
            <a:endParaRPr lang="en-US" dirty="0"/>
          </a:p>
        </p:txBody>
      </p:sp>
      <p:pic>
        <p:nvPicPr>
          <p:cNvPr id="14" name="Picture Placeholder 13" descr="Person with blue hair and headphone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a:blip r:embed="rId2"/>
          <a:srcRect/>
          <a:stretch/>
        </p:blipFill>
        <p:spPr>
          <a:xfrm>
            <a:off x="6931152" y="627063"/>
            <a:ext cx="4195763" cy="2674937"/>
          </a:xfrm>
        </p:spPr>
      </p:pic>
      <p:pic>
        <p:nvPicPr>
          <p:cNvPr id="16" name="Picture Placeholder 15" descr="Smiling woman with earbuds">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a:blip r:embed="rId3"/>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9</a:t>
            </a:fld>
            <a:endParaRPr lang="en-US" dirty="0"/>
          </a:p>
        </p:txBody>
      </p:sp>
    </p:spTree>
    <p:extLst>
      <p:ext uri="{BB962C8B-B14F-4D97-AF65-F5344CB8AC3E}">
        <p14:creationId xmlns:p14="http://schemas.microsoft.com/office/powerpoint/2010/main" val="3016703482"/>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1E43E0E-1DE3-4D32-85EB-739731B9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3.xml><?xml version="1.0" encoding="utf-8"?>
<ds:datastoreItem xmlns:ds="http://schemas.openxmlformats.org/officeDocument/2006/customXml" ds:itemID="{9B9123E8-1B6B-49B5-873D-A8D01C369B6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Gradient rise design</Template>
  <TotalTime>103</TotalTime>
  <Words>719</Words>
  <Application>Microsoft Office PowerPoint</Application>
  <PresentationFormat>Widescreen</PresentationFormat>
  <Paragraphs>126</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Amasis MT Pro Black</vt:lpstr>
      <vt:lpstr>-apple-system</vt:lpstr>
      <vt:lpstr>Arial</vt:lpstr>
      <vt:lpstr>Avenir Next LT Pro</vt:lpstr>
      <vt:lpstr>Avenir Next LT Pro Light</vt:lpstr>
      <vt:lpstr>Calibri</vt:lpstr>
      <vt:lpstr>Symbol</vt:lpstr>
      <vt:lpstr>GradientRiseVTI</vt:lpstr>
      <vt:lpstr>PowerPoint Presentation</vt:lpstr>
      <vt:lpstr>Project description</vt:lpstr>
      <vt:lpstr>Data sources used</vt:lpstr>
      <vt:lpstr>Question #1</vt:lpstr>
      <vt:lpstr>Most popular genres</vt:lpstr>
      <vt:lpstr>Most popular genres</vt:lpstr>
      <vt:lpstr>Question #2</vt:lpstr>
      <vt:lpstr>#1 Artists in genres</vt:lpstr>
      <vt:lpstr>Question #3</vt:lpstr>
      <vt:lpstr>Demographics impact</vt:lpstr>
      <vt:lpstr>Most </vt:lpstr>
      <vt:lpstr>table</vt:lpstr>
      <vt:lpstr>The way to get started is to quit talking and begin doing.</vt:lpstr>
      <vt:lpstr>timeline</vt:lpstr>
      <vt:lpstr>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LaManna</dc:creator>
  <cp:lastModifiedBy>Christina LaManna</cp:lastModifiedBy>
  <cp:revision>11</cp:revision>
  <dcterms:created xsi:type="dcterms:W3CDTF">2023-06-12T23:42:08Z</dcterms:created>
  <dcterms:modified xsi:type="dcterms:W3CDTF">2023-06-16T00:51:28Z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